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6" r:id="rId3"/>
  </p:sldMasterIdLst>
  <p:notesMasterIdLst>
    <p:notesMasterId r:id="rId57"/>
  </p:notesMasterIdLst>
  <p:sldIdLst>
    <p:sldId id="256" r:id="rId4"/>
    <p:sldId id="257" r:id="rId5"/>
    <p:sldId id="590" r:id="rId6"/>
    <p:sldId id="5305" r:id="rId7"/>
    <p:sldId id="5306" r:id="rId8"/>
    <p:sldId id="5360" r:id="rId9"/>
    <p:sldId id="5357" r:id="rId10"/>
    <p:sldId id="5354" r:id="rId11"/>
    <p:sldId id="5386" r:id="rId12"/>
    <p:sldId id="5362" r:id="rId13"/>
    <p:sldId id="5400" r:id="rId14"/>
    <p:sldId id="5385" r:id="rId15"/>
    <p:sldId id="5310" r:id="rId16"/>
    <p:sldId id="530" r:id="rId17"/>
    <p:sldId id="561" r:id="rId18"/>
    <p:sldId id="5307" r:id="rId19"/>
    <p:sldId id="5402" r:id="rId20"/>
    <p:sldId id="5403" r:id="rId21"/>
    <p:sldId id="5387" r:id="rId22"/>
    <p:sldId id="5361" r:id="rId23"/>
    <p:sldId id="5389" r:id="rId24"/>
    <p:sldId id="5311" r:id="rId25"/>
    <p:sldId id="5369" r:id="rId26"/>
    <p:sldId id="5373" r:id="rId27"/>
    <p:sldId id="5352" r:id="rId28"/>
    <p:sldId id="5376" r:id="rId29"/>
    <p:sldId id="5353" r:id="rId30"/>
    <p:sldId id="5388" r:id="rId31"/>
    <p:sldId id="5312" r:id="rId32"/>
    <p:sldId id="5384" r:id="rId33"/>
    <p:sldId id="5401" r:id="rId34"/>
    <p:sldId id="5404" r:id="rId35"/>
    <p:sldId id="623" r:id="rId36"/>
    <p:sldId id="5405" r:id="rId37"/>
    <p:sldId id="624" r:id="rId38"/>
    <p:sldId id="5406" r:id="rId39"/>
    <p:sldId id="625" r:id="rId40"/>
    <p:sldId id="5407" r:id="rId41"/>
    <p:sldId id="626" r:id="rId42"/>
    <p:sldId id="712" r:id="rId43"/>
    <p:sldId id="5313" r:id="rId44"/>
    <p:sldId id="799" r:id="rId45"/>
    <p:sldId id="5393" r:id="rId46"/>
    <p:sldId id="5395" r:id="rId47"/>
    <p:sldId id="5315" r:id="rId48"/>
    <p:sldId id="5327" r:id="rId49"/>
    <p:sldId id="5325" r:id="rId50"/>
    <p:sldId id="5326" r:id="rId51"/>
    <p:sldId id="5399" r:id="rId52"/>
    <p:sldId id="5394" r:id="rId53"/>
    <p:sldId id="5398" r:id="rId54"/>
    <p:sldId id="5396" r:id="rId55"/>
    <p:sldId id="530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8CE76A-FD0C-EDF7-4B0B-CE4A559B65BB}" name="Kofron, Ryan" initials="RK" userId="S::RKofron@mednet.ucla.edu::c6679ffd-11b3-418a-8d4f-9cd98815599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dovitz, Raphael J." initials="LRJ" lastIdx="3" clrIdx="0">
    <p:extLst>
      <p:ext uri="{19B8F6BF-5375-455C-9EA6-DF929625EA0E}">
        <p15:presenceInfo xmlns:p15="http://schemas.microsoft.com/office/powerpoint/2012/main" userId="S::rlandovitz@mednet.ucla.edu::2e068024-e997-45a5-a44f-7a332b8b9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0138"/>
    <a:srgbClr val="066E8D"/>
    <a:srgbClr val="FF7E79"/>
    <a:srgbClr val="9BBB59"/>
    <a:srgbClr val="4BACC7"/>
    <a:srgbClr val="111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5"/>
    <p:restoredTop sz="96197"/>
  </p:normalViewPr>
  <p:slideViewPr>
    <p:cSldViewPr snapToGrid="0">
      <p:cViewPr varScale="1">
        <p:scale>
          <a:sx n="128" d="100"/>
          <a:sy n="128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0E869-DBE4-934C-B671-831455B3CE23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2A8EB-4F85-2C47-A463-6B692E23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2A8EB-4F85-2C47-A463-6B692E23E2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1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7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Aptima</a:t>
            </a:r>
            <a:r>
              <a:rPr lang="en-US" dirty="0">
                <a:solidFill>
                  <a:srgbClr val="0070C0"/>
                </a:solidFill>
              </a:rPr>
              <a:t> HIV-1 Quant </a:t>
            </a:r>
            <a:r>
              <a:rPr lang="en-US" dirty="0" err="1">
                <a:solidFill>
                  <a:srgbClr val="0070C0"/>
                </a:solidFill>
              </a:rPr>
              <a:t>Dx</a:t>
            </a:r>
            <a:r>
              <a:rPr lang="en-US" dirty="0">
                <a:solidFill>
                  <a:srgbClr val="0070C0"/>
                </a:solidFill>
              </a:rPr>
              <a:t> Assay (Hologic, LLOD: 12 copies/mL, 700 </a:t>
            </a:r>
            <a:r>
              <a:rPr lang="en-US" dirty="0" err="1">
                <a:solidFill>
                  <a:srgbClr val="0070C0"/>
                </a:solidFill>
              </a:rPr>
              <a:t>uL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Cobas</a:t>
            </a:r>
            <a:r>
              <a:rPr lang="en-US" dirty="0">
                <a:solidFill>
                  <a:srgbClr val="0070C0"/>
                </a:solidFill>
              </a:rPr>
              <a:t> HIV-1/HIV-2 Qualitative Test (Roche, LLOD: 12.8 c/mL, 650 </a:t>
            </a:r>
            <a:r>
              <a:rPr lang="en-US" dirty="0" err="1">
                <a:solidFill>
                  <a:srgbClr val="0070C0"/>
                </a:solidFill>
              </a:rPr>
              <a:t>uL</a:t>
            </a:r>
            <a:r>
              <a:rPr lang="en-US" dirty="0">
                <a:solidFill>
                  <a:srgbClr val="0070C0"/>
                </a:solidFill>
              </a:rPr>
              <a:t>) 6800/8800 system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9474A-A7B8-8D4E-9B9F-6BB4FC668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3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Aptima</a:t>
            </a:r>
            <a:r>
              <a:rPr lang="en-US" dirty="0">
                <a:solidFill>
                  <a:srgbClr val="0070C0"/>
                </a:solidFill>
              </a:rPr>
              <a:t> HIV-1 Quant </a:t>
            </a:r>
            <a:r>
              <a:rPr lang="en-US" dirty="0" err="1">
                <a:solidFill>
                  <a:srgbClr val="0070C0"/>
                </a:solidFill>
              </a:rPr>
              <a:t>Dx</a:t>
            </a:r>
            <a:r>
              <a:rPr lang="en-US" dirty="0">
                <a:solidFill>
                  <a:srgbClr val="0070C0"/>
                </a:solidFill>
              </a:rPr>
              <a:t> Assay (Hologic, LLOD: 12 copies/mL, 700 </a:t>
            </a:r>
            <a:r>
              <a:rPr lang="en-US" dirty="0" err="1">
                <a:solidFill>
                  <a:srgbClr val="0070C0"/>
                </a:solidFill>
              </a:rPr>
              <a:t>uL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Cobas</a:t>
            </a:r>
            <a:r>
              <a:rPr lang="en-US" dirty="0">
                <a:solidFill>
                  <a:srgbClr val="0070C0"/>
                </a:solidFill>
              </a:rPr>
              <a:t> HIV-1/HIV-2 Qualitative Test (Roche, LLOD: 12.8 c/mL, 650 </a:t>
            </a:r>
            <a:r>
              <a:rPr lang="en-US" dirty="0" err="1">
                <a:solidFill>
                  <a:srgbClr val="0070C0"/>
                </a:solidFill>
              </a:rPr>
              <a:t>uL</a:t>
            </a:r>
            <a:r>
              <a:rPr lang="en-US" dirty="0">
                <a:solidFill>
                  <a:srgbClr val="0070C0"/>
                </a:solidFill>
              </a:rPr>
              <a:t>) 6800/8800 system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9474A-A7B8-8D4E-9B9F-6BB4FC668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24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Aptima</a:t>
            </a:r>
            <a:r>
              <a:rPr lang="en-US" dirty="0">
                <a:solidFill>
                  <a:srgbClr val="0070C0"/>
                </a:solidFill>
              </a:rPr>
              <a:t> HIV-1 Quant </a:t>
            </a:r>
            <a:r>
              <a:rPr lang="en-US" dirty="0" err="1">
                <a:solidFill>
                  <a:srgbClr val="0070C0"/>
                </a:solidFill>
              </a:rPr>
              <a:t>Dx</a:t>
            </a:r>
            <a:r>
              <a:rPr lang="en-US" dirty="0">
                <a:solidFill>
                  <a:srgbClr val="0070C0"/>
                </a:solidFill>
              </a:rPr>
              <a:t> Assay (Hologic, LLOD: 12 copies/mL, 700 </a:t>
            </a:r>
            <a:r>
              <a:rPr lang="en-US" dirty="0" err="1">
                <a:solidFill>
                  <a:srgbClr val="0070C0"/>
                </a:solidFill>
              </a:rPr>
              <a:t>uL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Cobas</a:t>
            </a:r>
            <a:r>
              <a:rPr lang="en-US" dirty="0">
                <a:solidFill>
                  <a:srgbClr val="0070C0"/>
                </a:solidFill>
              </a:rPr>
              <a:t> HIV-1/HIV-2 Qualitative Test (Roche, LLOD: 12.8 c/mL, 650 </a:t>
            </a:r>
            <a:r>
              <a:rPr lang="en-US" dirty="0" err="1">
                <a:solidFill>
                  <a:srgbClr val="0070C0"/>
                </a:solidFill>
              </a:rPr>
              <a:t>uL</a:t>
            </a:r>
            <a:r>
              <a:rPr lang="en-US" dirty="0">
                <a:solidFill>
                  <a:srgbClr val="0070C0"/>
                </a:solidFill>
              </a:rPr>
              <a:t>) 6800/8800 system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9474A-A7B8-8D4E-9B9F-6BB4FC668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4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3DDF2-E3EB-4D43-BD9E-5979016275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0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3DDF2-E3EB-4D43-BD9E-5979016275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074B-5AC3-974E-8D15-A758A2B05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13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CDA4B-6271-214C-B44A-5D4ADE085C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355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CDA4B-6271-214C-B44A-5D4ADE085C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1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CDA4B-6271-214C-B44A-5D4ADE085C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2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CDA4B-6271-214C-B44A-5D4ADE085C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33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C1-3: Change E138A/E/K to E138E/A/K. 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was no genotyping results from B4 (failed genotyping). – footnote added - 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Changed assay names - 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1082C-E6D0-D046-B9D3-1691730CC9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45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60E2-33FB-123A-BA56-3179B3B5C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3EEBC-2DFC-F4D2-A7C7-E01981B6F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57F17-86FD-B1A6-6FB0-0D5B4AC9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61FE3-0B5B-231F-C157-058FA83C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8E799-D7A6-81A8-FA5C-2E5C485E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7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C4FD-F2EA-507B-7E9C-4C9314FA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1E209-BB06-8083-F15D-C79D967E8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B008D-5FE3-BD14-2E9D-F9B80F7F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280C5-D55E-550F-2DE1-236DF5EF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AF9AD-E8AA-8B52-CCA6-D2C28959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A52AA-DB2D-C662-F1AD-B0AF0140F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8EEC3-746D-B02F-DA25-6A933E019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C8633-CE52-6A30-EF55-4F2F602A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CAA8-3A83-BD56-5B05-2AB60F87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89AF-A89C-334B-A4B2-DF4684C6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7260-8BDD-15D6-F4B1-C5BA985E9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B4C81-67FA-9D56-8F70-43CDD98E8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D4DD0-A486-6D1E-B436-EA376E37B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4AC7-13A6-7F2C-9530-43B159D1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F340F-1600-1864-29FF-23E0D361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74CC-16D1-9397-F64A-37F7CD3F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EBBF9-FB82-05CD-91C5-9C54449CF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7C887-4856-7561-E735-DE1011ED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9BFF8-0A2D-D302-CA55-D1124B01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94080-7B00-22BB-04B3-20D2AE24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405E-ED42-5FA8-9E88-09B04782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8CD8-D5F4-A17E-27F3-625279A3B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CE0BD-8ED5-A088-4EC6-75F3DD35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EE60D-A7D2-0044-7C5C-7E95C07C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39A7-FA35-FAF5-BAAD-D63E603A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D578-71A4-7C4F-C512-9F1F86AE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20F64-A20B-7327-4412-6FEA605CE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F3B48-7234-EF67-B7F6-8A14BDC27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FFBE8-7C52-8926-6D60-872332BA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D367D-2C1B-C5FA-11E1-B906D5DD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D5B4-B64E-252D-BEFA-E08B1F4A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6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984A-84C3-055E-5C84-96FA7366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15931-BAD5-70A6-5E12-E953F1121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FFE03-D6FD-F9A7-91B0-7C5FE06D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E1DE1-00A9-0EF0-6310-F080973FF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AA856-3C1B-6FF8-8278-1F88A2A19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1C09B-BA4A-C662-C4E4-E6A07A9B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B5AB7A-3B5B-98FB-6C80-F2A8BED3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26936-75F4-1248-AB92-EBB7C40F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89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4DF6-0A1B-DF50-4A28-F877457E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E0643-2439-30D7-1562-0DD67179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D73A4-9DC0-DC0F-3B1A-652DDBD3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197CD-04E1-6811-7D30-147BEC38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8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7A524-647A-1C06-6BBF-127A7359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B3F01-375F-C61E-3009-EB72DF6E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5505D-3EBB-A890-1EE3-CB3BAFAE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6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AAC9-7AFF-7600-B448-14C7EF89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32A7A-B4D8-1D6E-6A21-165CCDAB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80C75-D277-E58E-1FE8-3716B4574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07EBC-23CC-DCFC-A04A-60F12B43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FA63F-1735-989F-D2DE-B483FE2D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91DDB-9192-BA65-95BB-70757B07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0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0BD0-267F-7C10-2260-893FFA09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500A-224D-C440-490E-4F9996709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BD94B-F3BC-D680-CF5E-12FEC98A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CB5FD-F178-A72F-B373-3F308DD8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4A78-C789-AFDD-760B-E5821B3C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67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C11-1FFB-5CCF-33F0-20978968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7C9C9-FA5D-0E23-F75F-0EC3B43E8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7BBAD-0DC9-9BCF-ECC6-D4E670636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0903-776C-B70B-4785-DE231AB8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AEB6F-4F69-DF2D-CB3B-C46E5365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209F3-4984-9D62-BCC2-6A240343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067A-870F-7F02-C3AA-D193A7AA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113A8-3419-F6CE-227C-95C2F654B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D7C4-C902-3E58-8991-3F108332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86EBB-2AED-C28D-F157-92572473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83865-A9BD-CA85-B26C-D856DEBF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29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6A621-3A00-3A72-686E-8C2AC20A2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397B7-AB44-8CEF-6616-94879EA77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E6699-9651-A510-FE2F-2A8B50FF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3A327-FF05-AC8E-9BA6-FCA6B35B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B134-E227-B76F-EF73-EC69FD96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30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2133600"/>
            <a:ext cx="98552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8800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and use Arial font</a:t>
            </a:r>
          </a:p>
          <a:p>
            <a:pPr lvl="1"/>
            <a:r>
              <a:rPr lang="en-US" dirty="0"/>
              <a:t>Tips</a:t>
            </a:r>
          </a:p>
          <a:p>
            <a:pPr lvl="2"/>
            <a:r>
              <a:rPr lang="en-US" dirty="0"/>
              <a:t>Proofread for spelling and grammar</a:t>
            </a:r>
          </a:p>
          <a:p>
            <a:pPr lvl="2"/>
            <a:r>
              <a:rPr lang="en-US" dirty="0"/>
              <a:t>Keep it simple</a:t>
            </a:r>
          </a:p>
          <a:p>
            <a:pPr lvl="2"/>
            <a:r>
              <a:rPr lang="en-US" dirty="0"/>
              <a:t>Avoid reading from your slides</a:t>
            </a:r>
          </a:p>
          <a:p>
            <a:pPr lvl="2"/>
            <a:r>
              <a:rPr lang="en-US" dirty="0"/>
              <a:t>Use visuals. Don’t just tell them. Show them too.</a:t>
            </a:r>
          </a:p>
          <a:p>
            <a:pPr lvl="2"/>
            <a:r>
              <a:rPr lang="en-US" dirty="0"/>
              <a:t>Please do not cover up the top blue banner with the HPTN logo</a:t>
            </a:r>
          </a:p>
          <a:p>
            <a:pPr lvl="2"/>
            <a:r>
              <a:rPr lang="en-US" dirty="0"/>
              <a:t>Remember: LESS IS ALWAYS MORE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17600" y="960438"/>
            <a:ext cx="99568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9" name="Picture 8" descr="navyHPTNPPT headere_purple only.png">
            <a:extLst>
              <a:ext uri="{FF2B5EF4-FFF2-40B4-BE49-F238E27FC236}">
                <a16:creationId xmlns:a16="http://schemas.microsoft.com/office/drawing/2014/main" id="{572AD4F5-4385-4615-BEC1-CC3DC4DF7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043869"/>
          </a:xfrm>
          <a:prstGeom prst="rect">
            <a:avLst/>
          </a:prstGeom>
        </p:spPr>
      </p:pic>
      <p:pic>
        <p:nvPicPr>
          <p:cNvPr id="11" name="Picture 10" descr="navy-background.png">
            <a:extLst>
              <a:ext uri="{FF2B5EF4-FFF2-40B4-BE49-F238E27FC236}">
                <a16:creationId xmlns:a16="http://schemas.microsoft.com/office/drawing/2014/main" id="{AD30F61A-279F-4F2D-AC70-3F022BACE4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4" y="-1"/>
            <a:ext cx="2107091" cy="10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8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71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70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80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6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52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5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0777-9109-1136-4A14-91FBEF8A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85080-FAD3-2912-4FA7-9C1B608A9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EC2A4-B4D9-E100-D328-C3DC40C8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C101-6345-966C-9556-814A5071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26E19-75E0-C8D8-77B4-007151C9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4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0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89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09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85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17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09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2634-B6B6-1D39-6769-3071D3A4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AFF85-990F-5905-0E97-5DB0B8BAF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254D8-3CDD-F565-259C-CF7021C71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2457A-6CF5-1683-44DC-A2042A0C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18056-EF8B-C3C6-EA97-92AACC44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4CB60-91B6-207E-B941-BA203856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255B-CE59-85CC-2F57-C82A9DD5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D99BC-1B71-1397-F745-6875D1810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C0F9B-074F-95CF-4EE6-477A9D857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4890E-68B2-A21B-C758-5380C0291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D77E1-34AF-66E7-5E7E-0A8C98EA6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83D1D-9F61-708F-A023-1D9D432F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AD4D4-A6D2-E046-66DD-911E1EB3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56DD1-6F6E-BB5E-BF2E-91382210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2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5F65-1ABF-EEAD-B3A4-12B8EA7A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1334E-4521-DB1A-C29A-C286D3D9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B99C7-F67E-39D4-1A64-580F0462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40D99-EC94-561A-F092-141C6586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2D45A-FF4F-2075-F935-6A9E4CEA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323DD-D8F0-9D44-0D52-C9DA96B8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7C4C1-DA62-CEB2-E0D7-DBC82319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9587-2A0F-2D36-0E01-F99A9F06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46F51-FE04-D470-5EBB-61D8EA33F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C5475-35D5-9BD7-74B2-45F215A90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82705-78B8-F170-4EAD-E228EE4C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7C06C-D5CF-4BF7-90DE-D2816BC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B0CDA-FDF9-8FA0-BF53-9A9257D1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3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0760-85ED-CDE3-1361-674AE424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9FCA2-A08C-D9BB-E274-F5139C570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44F61-B9DA-29BB-F077-E6490A5D5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0EBA5-5F5A-0EBC-8880-0822A06A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4AFAE-963E-2524-C04F-FE48099C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FC89E-A5AC-EDAF-AF2D-4410E6E8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1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0ACBE-5821-3028-2239-5851C6B8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73D37-3CB6-FFAD-21E5-8B5D11C1A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A4620-1B12-CBE4-D01C-568197696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677F-1588-0F41-B085-F65AF3CB8F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5B7C4-7FC6-0258-B6BE-7B4621E45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EB1FA-54CA-FC49-7711-0A10D06BB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C200-D747-3542-842C-21D6727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9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B7DC3-7CC9-4F95-EDE7-F3C15304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54A31-D1B1-369C-5FA9-C839AE65D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D2E08-A551-1B1D-69ED-93423199C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1F79A-1186-7949-BFDB-36FB852C0D9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DF575-8EBA-7952-880C-885C62815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79C33-CDBA-9A83-3300-6CF5BA3A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F8D2-0107-D344-9258-75E74AD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A2513-A55B-4EBD-91B1-FA10799BCA7C}" type="datetimeFigureOut">
              <a:rPr lang="en-US" smtClean="0"/>
              <a:pPr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98CE-A1D8-4137-902C-F848D88A3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3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CC3F-86CA-ECC4-C510-149191F9C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" y="1122363"/>
            <a:ext cx="11865685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4039A"/>
                </a:solidFill>
              </a:rPr>
              <a:t>What We Know and What We Do Not Know About Long-acting PrEP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7D23D-9BD2-FDBE-84B6-D54186900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639" y="4920768"/>
            <a:ext cx="9144000" cy="23875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Raphael J.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Landovitz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MD MSc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Professor of Medicine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UCLA Center for Clinical AIDS Research &amp; Education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Equitable LAI PrEP Workshop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February 27, 2023</a:t>
            </a:r>
          </a:p>
        </p:txBody>
      </p:sp>
    </p:spTree>
    <p:extLst>
      <p:ext uri="{BB962C8B-B14F-4D97-AF65-F5344CB8AC3E}">
        <p14:creationId xmlns:p14="http://schemas.microsoft.com/office/powerpoint/2010/main" val="216258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9" y="7431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HPTN 083 HIV Incidence by Subgroup</a:t>
            </a:r>
            <a:br>
              <a:rPr lang="en-US" sz="32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CAB vs. TDF/FTC</a:t>
            </a:r>
            <a:endParaRPr lang="en-US" sz="3200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F82F12CC-75BB-3D96-1301-E737A726C3FA}"/>
              </a:ext>
            </a:extLst>
          </p:cNvPr>
          <p:cNvSpPr txBox="1"/>
          <p:nvPr/>
        </p:nvSpPr>
        <p:spPr>
          <a:xfrm>
            <a:off x="0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Grinsztejn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B. AIDS 2022. #12707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0E5036-9030-72B6-F5B3-4721B8559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56" y="1332994"/>
            <a:ext cx="9388511" cy="49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HPTN 084 HIV Incidence by Subgroup</a:t>
            </a:r>
            <a:br>
              <a:rPr lang="en-US" sz="32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CAB vs. TDF/FTC</a:t>
            </a:r>
            <a:endParaRPr lang="en-US" sz="3200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012912C0-37AF-986E-D73B-7A2514121E4D}"/>
              </a:ext>
            </a:extLst>
          </p:cNvPr>
          <p:cNvSpPr txBox="1"/>
          <p:nvPr/>
        </p:nvSpPr>
        <p:spPr>
          <a:xfrm>
            <a:off x="0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Delany-</a:t>
            </a:r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Moretlwe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 et al. Lancet. 2022.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C397E-E2F4-51D4-46B7-1CF99747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82" y="1320820"/>
            <a:ext cx="10093460" cy="51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DFC83-3229-72CB-673B-0AFA02AD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-9395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Bottom Line: Efficacy </a:t>
            </a:r>
            <a:br>
              <a:rPr lang="en-US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 specific populations</a:t>
            </a:r>
            <a:endParaRPr lang="en-US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F8FA4C37-F10D-FBE7-3776-7D40F142D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A20F60-8C29-59A4-7C0D-7274D1A3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Long-acting cabotegravir is also very effective at preventing HIV in: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Young individuals 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Black individuals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Transgender women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Individuals from various regions of the world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Individuals using various contraceptive methods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Individuals with higher BMIs</a:t>
            </a:r>
          </a:p>
          <a:p>
            <a:pPr lvl="1"/>
            <a:endParaRPr lang="en-US" sz="3200" dirty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5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3723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307">
            <a:extLst>
              <a:ext uri="{FF2B5EF4-FFF2-40B4-BE49-F238E27FC236}">
                <a16:creationId xmlns:a16="http://schemas.microsoft.com/office/drawing/2014/main" id="{DFC96649-07C4-4744-8001-DC287A61A275}"/>
              </a:ext>
            </a:extLst>
          </p:cNvPr>
          <p:cNvSpPr/>
          <p:nvPr/>
        </p:nvSpPr>
        <p:spPr>
          <a:xfrm>
            <a:off x="959432" y="3562923"/>
            <a:ext cx="9267313" cy="0"/>
          </a:xfrm>
          <a:custGeom>
            <a:avLst/>
            <a:gdLst/>
            <a:ahLst/>
            <a:cxnLst/>
            <a:rect l="0" t="0" r="0" b="0"/>
            <a:pathLst>
              <a:path w="34794">
                <a:moveTo>
                  <a:pt x="0" y="0"/>
                </a:moveTo>
                <a:lnTo>
                  <a:pt x="34794" y="0"/>
                </a:lnTo>
              </a:path>
            </a:pathLst>
          </a:custGeom>
          <a:ln w="13550" cap="flat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pl308">
            <a:extLst>
              <a:ext uri="{FF2B5EF4-FFF2-40B4-BE49-F238E27FC236}">
                <a16:creationId xmlns:a16="http://schemas.microsoft.com/office/drawing/2014/main" id="{B9F6DF25-2736-0049-B78C-99E9BB23463C}"/>
              </a:ext>
            </a:extLst>
          </p:cNvPr>
          <p:cNvSpPr/>
          <p:nvPr/>
        </p:nvSpPr>
        <p:spPr>
          <a:xfrm>
            <a:off x="959432" y="2561084"/>
            <a:ext cx="9267313" cy="0"/>
          </a:xfrm>
          <a:custGeom>
            <a:avLst/>
            <a:gdLst/>
            <a:ahLst/>
            <a:cxnLst/>
            <a:rect l="0" t="0" r="0" b="0"/>
            <a:pathLst>
              <a:path w="34794">
                <a:moveTo>
                  <a:pt x="0" y="0"/>
                </a:moveTo>
                <a:lnTo>
                  <a:pt x="34794" y="0"/>
                </a:lnTo>
              </a:path>
            </a:pathLst>
          </a:custGeom>
          <a:ln w="13550" cap="flat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pl309">
            <a:extLst>
              <a:ext uri="{FF2B5EF4-FFF2-40B4-BE49-F238E27FC236}">
                <a16:creationId xmlns:a16="http://schemas.microsoft.com/office/drawing/2014/main" id="{6DCACB94-DC78-8049-B006-2A7065D59F89}"/>
              </a:ext>
            </a:extLst>
          </p:cNvPr>
          <p:cNvSpPr/>
          <p:nvPr/>
        </p:nvSpPr>
        <p:spPr>
          <a:xfrm>
            <a:off x="959432" y="1559244"/>
            <a:ext cx="9267313" cy="0"/>
          </a:xfrm>
          <a:custGeom>
            <a:avLst/>
            <a:gdLst/>
            <a:ahLst/>
            <a:cxnLst/>
            <a:rect l="0" t="0" r="0" b="0"/>
            <a:pathLst>
              <a:path w="34794">
                <a:moveTo>
                  <a:pt x="0" y="0"/>
                </a:moveTo>
                <a:lnTo>
                  <a:pt x="34794" y="0"/>
                </a:lnTo>
              </a:path>
            </a:pathLst>
          </a:custGeom>
          <a:ln w="13550" cap="flat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pl306">
            <a:extLst>
              <a:ext uri="{FF2B5EF4-FFF2-40B4-BE49-F238E27FC236}">
                <a16:creationId xmlns:a16="http://schemas.microsoft.com/office/drawing/2014/main" id="{CC69EB51-F37C-F149-9864-12EFCFADA1DD}"/>
              </a:ext>
            </a:extLst>
          </p:cNvPr>
          <p:cNvSpPr/>
          <p:nvPr/>
        </p:nvSpPr>
        <p:spPr>
          <a:xfrm>
            <a:off x="959432" y="4564763"/>
            <a:ext cx="9267313" cy="0"/>
          </a:xfrm>
          <a:custGeom>
            <a:avLst/>
            <a:gdLst/>
            <a:ahLst/>
            <a:cxnLst/>
            <a:rect l="0" t="0" r="0" b="0"/>
            <a:pathLst>
              <a:path w="34794">
                <a:moveTo>
                  <a:pt x="0" y="0"/>
                </a:moveTo>
                <a:lnTo>
                  <a:pt x="34794" y="0"/>
                </a:lnTo>
              </a:path>
            </a:pathLst>
          </a:custGeom>
          <a:ln w="13550" cap="flat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c6">
            <a:extLst>
              <a:ext uri="{FF2B5EF4-FFF2-40B4-BE49-F238E27FC236}">
                <a16:creationId xmlns:a16="http://schemas.microsoft.com/office/drawing/2014/main" id="{55B1BF1C-608B-FC4A-AC37-D6EEA3180215}"/>
              </a:ext>
            </a:extLst>
          </p:cNvPr>
          <p:cNvSpPr/>
          <p:nvPr/>
        </p:nvSpPr>
        <p:spPr>
          <a:xfrm>
            <a:off x="1038157" y="1514162"/>
            <a:ext cx="228600" cy="125230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c7">
            <a:extLst>
              <a:ext uri="{FF2B5EF4-FFF2-40B4-BE49-F238E27FC236}">
                <a16:creationId xmlns:a16="http://schemas.microsoft.com/office/drawing/2014/main" id="{EFC8C475-DA71-BA40-8A18-3A8B54EA9AC1}"/>
              </a:ext>
            </a:extLst>
          </p:cNvPr>
          <p:cNvSpPr/>
          <p:nvPr/>
        </p:nvSpPr>
        <p:spPr>
          <a:xfrm>
            <a:off x="1387978" y="4003732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c8">
            <a:extLst>
              <a:ext uri="{FF2B5EF4-FFF2-40B4-BE49-F238E27FC236}">
                <a16:creationId xmlns:a16="http://schemas.microsoft.com/office/drawing/2014/main" id="{B44A5262-45DD-7641-A258-E3D32114B19D}"/>
              </a:ext>
            </a:extLst>
          </p:cNvPr>
          <p:cNvSpPr/>
          <p:nvPr/>
        </p:nvSpPr>
        <p:spPr>
          <a:xfrm>
            <a:off x="1038157" y="1639391"/>
            <a:ext cx="228600" cy="2364340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c9">
            <a:extLst>
              <a:ext uri="{FF2B5EF4-FFF2-40B4-BE49-F238E27FC236}">
                <a16:creationId xmlns:a16="http://schemas.microsoft.com/office/drawing/2014/main" id="{1155A2E9-87B9-EC49-A6DB-E8F1EDA32C23}"/>
              </a:ext>
            </a:extLst>
          </p:cNvPr>
          <p:cNvSpPr/>
          <p:nvPr/>
        </p:nvSpPr>
        <p:spPr>
          <a:xfrm>
            <a:off x="1290257" y="4003732"/>
            <a:ext cx="228600" cy="28552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c10">
            <a:extLst>
              <a:ext uri="{FF2B5EF4-FFF2-40B4-BE49-F238E27FC236}">
                <a16:creationId xmlns:a16="http://schemas.microsoft.com/office/drawing/2014/main" id="{CEE2920B-A3EF-6240-8284-2DDD8D0FB946}"/>
              </a:ext>
            </a:extLst>
          </p:cNvPr>
          <p:cNvSpPr/>
          <p:nvPr/>
        </p:nvSpPr>
        <p:spPr>
          <a:xfrm>
            <a:off x="1038157" y="4003732"/>
            <a:ext cx="228600" cy="1562869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c11">
            <a:extLst>
              <a:ext uri="{FF2B5EF4-FFF2-40B4-BE49-F238E27FC236}">
                <a16:creationId xmlns:a16="http://schemas.microsoft.com/office/drawing/2014/main" id="{6D22620B-EE4D-FB44-9446-2A8510778D11}"/>
              </a:ext>
            </a:extLst>
          </p:cNvPr>
          <p:cNvSpPr/>
          <p:nvPr/>
        </p:nvSpPr>
        <p:spPr>
          <a:xfrm>
            <a:off x="1290257" y="4289257"/>
            <a:ext cx="228600" cy="1277346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c13">
            <a:extLst>
              <a:ext uri="{FF2B5EF4-FFF2-40B4-BE49-F238E27FC236}">
                <a16:creationId xmlns:a16="http://schemas.microsoft.com/office/drawing/2014/main" id="{2A0FF498-EE2E-BC4B-ACF3-3BE97E38ADAA}"/>
              </a:ext>
            </a:extLst>
          </p:cNvPr>
          <p:cNvSpPr/>
          <p:nvPr/>
        </p:nvSpPr>
        <p:spPr>
          <a:xfrm>
            <a:off x="1670412" y="2676295"/>
            <a:ext cx="138943" cy="45081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c14">
            <a:extLst>
              <a:ext uri="{FF2B5EF4-FFF2-40B4-BE49-F238E27FC236}">
                <a16:creationId xmlns:a16="http://schemas.microsoft.com/office/drawing/2014/main" id="{79B053EA-E89D-1B4E-9CF9-CA377CB716E1}"/>
              </a:ext>
            </a:extLst>
          </p:cNvPr>
          <p:cNvSpPr/>
          <p:nvPr/>
        </p:nvSpPr>
        <p:spPr>
          <a:xfrm>
            <a:off x="1824793" y="4790176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c15">
            <a:extLst>
              <a:ext uri="{FF2B5EF4-FFF2-40B4-BE49-F238E27FC236}">
                <a16:creationId xmlns:a16="http://schemas.microsoft.com/office/drawing/2014/main" id="{5AEA74D4-BC96-3348-B90D-9618EE31F327}"/>
              </a:ext>
            </a:extLst>
          </p:cNvPr>
          <p:cNvSpPr/>
          <p:nvPr/>
        </p:nvSpPr>
        <p:spPr>
          <a:xfrm>
            <a:off x="1670412" y="2721378"/>
            <a:ext cx="138943" cy="1026885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c16">
            <a:extLst>
              <a:ext uri="{FF2B5EF4-FFF2-40B4-BE49-F238E27FC236}">
                <a16:creationId xmlns:a16="http://schemas.microsoft.com/office/drawing/2014/main" id="{A408106A-D7E3-2642-9B0A-3709D168D1E9}"/>
              </a:ext>
            </a:extLst>
          </p:cNvPr>
          <p:cNvSpPr/>
          <p:nvPr/>
        </p:nvSpPr>
        <p:spPr>
          <a:xfrm>
            <a:off x="1824793" y="4790176"/>
            <a:ext cx="138943" cy="110202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c17">
            <a:extLst>
              <a:ext uri="{FF2B5EF4-FFF2-40B4-BE49-F238E27FC236}">
                <a16:creationId xmlns:a16="http://schemas.microsoft.com/office/drawing/2014/main" id="{005CE7B3-B600-0C43-948E-247FA09DEBCC}"/>
              </a:ext>
            </a:extLst>
          </p:cNvPr>
          <p:cNvSpPr/>
          <p:nvPr/>
        </p:nvSpPr>
        <p:spPr>
          <a:xfrm>
            <a:off x="1670412" y="3748263"/>
            <a:ext cx="138943" cy="1818338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c18">
            <a:extLst>
              <a:ext uri="{FF2B5EF4-FFF2-40B4-BE49-F238E27FC236}">
                <a16:creationId xmlns:a16="http://schemas.microsoft.com/office/drawing/2014/main" id="{571AE49D-D6CA-4941-9987-8F6667BD276B}"/>
              </a:ext>
            </a:extLst>
          </p:cNvPr>
          <p:cNvSpPr/>
          <p:nvPr/>
        </p:nvSpPr>
        <p:spPr>
          <a:xfrm>
            <a:off x="1824793" y="4900379"/>
            <a:ext cx="138943" cy="666223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c20">
            <a:extLst>
              <a:ext uri="{FF2B5EF4-FFF2-40B4-BE49-F238E27FC236}">
                <a16:creationId xmlns:a16="http://schemas.microsoft.com/office/drawing/2014/main" id="{F82D8D18-BDDC-4548-B00D-D18EF4078B87}"/>
              </a:ext>
            </a:extLst>
          </p:cNvPr>
          <p:cNvSpPr/>
          <p:nvPr/>
        </p:nvSpPr>
        <p:spPr>
          <a:xfrm>
            <a:off x="2107226" y="3142151"/>
            <a:ext cx="138943" cy="35065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c21">
            <a:extLst>
              <a:ext uri="{FF2B5EF4-FFF2-40B4-BE49-F238E27FC236}">
                <a16:creationId xmlns:a16="http://schemas.microsoft.com/office/drawing/2014/main" id="{E208E9BB-4617-2140-80D8-2DEC3FAB63E5}"/>
              </a:ext>
            </a:extLst>
          </p:cNvPr>
          <p:cNvSpPr/>
          <p:nvPr/>
        </p:nvSpPr>
        <p:spPr>
          <a:xfrm>
            <a:off x="2261607" y="5100747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c22">
            <a:extLst>
              <a:ext uri="{FF2B5EF4-FFF2-40B4-BE49-F238E27FC236}">
                <a16:creationId xmlns:a16="http://schemas.microsoft.com/office/drawing/2014/main" id="{BB70251E-2F20-7746-AFC8-9DB21183FDB5}"/>
              </a:ext>
            </a:extLst>
          </p:cNvPr>
          <p:cNvSpPr/>
          <p:nvPr/>
        </p:nvSpPr>
        <p:spPr>
          <a:xfrm>
            <a:off x="2107226" y="3177215"/>
            <a:ext cx="138943" cy="916682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c23">
            <a:extLst>
              <a:ext uri="{FF2B5EF4-FFF2-40B4-BE49-F238E27FC236}">
                <a16:creationId xmlns:a16="http://schemas.microsoft.com/office/drawing/2014/main" id="{F24FC627-D93D-6C4E-9DC0-3B8E50C1238E}"/>
              </a:ext>
            </a:extLst>
          </p:cNvPr>
          <p:cNvSpPr/>
          <p:nvPr/>
        </p:nvSpPr>
        <p:spPr>
          <a:xfrm>
            <a:off x="2261607" y="5100747"/>
            <a:ext cx="138943" cy="65119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c24">
            <a:extLst>
              <a:ext uri="{FF2B5EF4-FFF2-40B4-BE49-F238E27FC236}">
                <a16:creationId xmlns:a16="http://schemas.microsoft.com/office/drawing/2014/main" id="{59CC8E25-5C34-874B-94EB-580637BF09F9}"/>
              </a:ext>
            </a:extLst>
          </p:cNvPr>
          <p:cNvSpPr/>
          <p:nvPr/>
        </p:nvSpPr>
        <p:spPr>
          <a:xfrm>
            <a:off x="2107226" y="4093897"/>
            <a:ext cx="138943" cy="1472704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c25">
            <a:extLst>
              <a:ext uri="{FF2B5EF4-FFF2-40B4-BE49-F238E27FC236}">
                <a16:creationId xmlns:a16="http://schemas.microsoft.com/office/drawing/2014/main" id="{D63FBBC8-B1DB-5649-99B7-DCE16CD07694}"/>
              </a:ext>
            </a:extLst>
          </p:cNvPr>
          <p:cNvSpPr/>
          <p:nvPr/>
        </p:nvSpPr>
        <p:spPr>
          <a:xfrm>
            <a:off x="2261607" y="5165866"/>
            <a:ext cx="138943" cy="400735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c27">
            <a:extLst>
              <a:ext uri="{FF2B5EF4-FFF2-40B4-BE49-F238E27FC236}">
                <a16:creationId xmlns:a16="http://schemas.microsoft.com/office/drawing/2014/main" id="{AD75BDB9-5D52-B646-AAF1-177E0817BF0E}"/>
              </a:ext>
            </a:extLst>
          </p:cNvPr>
          <p:cNvSpPr/>
          <p:nvPr/>
        </p:nvSpPr>
        <p:spPr>
          <a:xfrm>
            <a:off x="2544039" y="3633052"/>
            <a:ext cx="138943" cy="25045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c28">
            <a:extLst>
              <a:ext uri="{FF2B5EF4-FFF2-40B4-BE49-F238E27FC236}">
                <a16:creationId xmlns:a16="http://schemas.microsoft.com/office/drawing/2014/main" id="{ABC86B27-1781-524D-81F3-B2DFBF0E6F8D}"/>
              </a:ext>
            </a:extLst>
          </p:cNvPr>
          <p:cNvSpPr/>
          <p:nvPr/>
        </p:nvSpPr>
        <p:spPr>
          <a:xfrm>
            <a:off x="2698421" y="5200930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c29">
            <a:extLst>
              <a:ext uri="{FF2B5EF4-FFF2-40B4-BE49-F238E27FC236}">
                <a16:creationId xmlns:a16="http://schemas.microsoft.com/office/drawing/2014/main" id="{723D22CE-6A0A-2C4D-90F7-69436604C00D}"/>
              </a:ext>
            </a:extLst>
          </p:cNvPr>
          <p:cNvSpPr/>
          <p:nvPr/>
        </p:nvSpPr>
        <p:spPr>
          <a:xfrm>
            <a:off x="2544039" y="3658099"/>
            <a:ext cx="138943" cy="656204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c30">
            <a:extLst>
              <a:ext uri="{FF2B5EF4-FFF2-40B4-BE49-F238E27FC236}">
                <a16:creationId xmlns:a16="http://schemas.microsoft.com/office/drawing/2014/main" id="{23F2575E-4F35-3C4D-A12B-7403893008C1}"/>
              </a:ext>
            </a:extLst>
          </p:cNvPr>
          <p:cNvSpPr/>
          <p:nvPr/>
        </p:nvSpPr>
        <p:spPr>
          <a:xfrm>
            <a:off x="2698421" y="5200930"/>
            <a:ext cx="138943" cy="45081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c31">
            <a:extLst>
              <a:ext uri="{FF2B5EF4-FFF2-40B4-BE49-F238E27FC236}">
                <a16:creationId xmlns:a16="http://schemas.microsoft.com/office/drawing/2014/main" id="{9353C9BE-D62C-4D4B-8BA7-CF581D3C90C9}"/>
              </a:ext>
            </a:extLst>
          </p:cNvPr>
          <p:cNvSpPr/>
          <p:nvPr/>
        </p:nvSpPr>
        <p:spPr>
          <a:xfrm>
            <a:off x="2544039" y="4314303"/>
            <a:ext cx="138943" cy="1252298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c32">
            <a:extLst>
              <a:ext uri="{FF2B5EF4-FFF2-40B4-BE49-F238E27FC236}">
                <a16:creationId xmlns:a16="http://schemas.microsoft.com/office/drawing/2014/main" id="{7A6C0153-5DF2-CC48-BF72-BBF5DB195AC2}"/>
              </a:ext>
            </a:extLst>
          </p:cNvPr>
          <p:cNvSpPr/>
          <p:nvPr/>
        </p:nvSpPr>
        <p:spPr>
          <a:xfrm>
            <a:off x="2698421" y="5246013"/>
            <a:ext cx="138943" cy="320588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c34">
            <a:extLst>
              <a:ext uri="{FF2B5EF4-FFF2-40B4-BE49-F238E27FC236}">
                <a16:creationId xmlns:a16="http://schemas.microsoft.com/office/drawing/2014/main" id="{E195C9F0-B8FC-2E49-83F7-68264A127B60}"/>
              </a:ext>
            </a:extLst>
          </p:cNvPr>
          <p:cNvSpPr/>
          <p:nvPr/>
        </p:nvSpPr>
        <p:spPr>
          <a:xfrm>
            <a:off x="2980855" y="3778318"/>
            <a:ext cx="138943" cy="15027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c35">
            <a:extLst>
              <a:ext uri="{FF2B5EF4-FFF2-40B4-BE49-F238E27FC236}">
                <a16:creationId xmlns:a16="http://schemas.microsoft.com/office/drawing/2014/main" id="{50BD7428-F834-0E4E-8A79-123188CCCD64}"/>
              </a:ext>
            </a:extLst>
          </p:cNvPr>
          <p:cNvSpPr/>
          <p:nvPr/>
        </p:nvSpPr>
        <p:spPr>
          <a:xfrm>
            <a:off x="3135235" y="5210948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c36">
            <a:extLst>
              <a:ext uri="{FF2B5EF4-FFF2-40B4-BE49-F238E27FC236}">
                <a16:creationId xmlns:a16="http://schemas.microsoft.com/office/drawing/2014/main" id="{4426633F-B8EA-9341-A176-73839470689B}"/>
              </a:ext>
            </a:extLst>
          </p:cNvPr>
          <p:cNvSpPr/>
          <p:nvPr/>
        </p:nvSpPr>
        <p:spPr>
          <a:xfrm>
            <a:off x="2980855" y="3793346"/>
            <a:ext cx="138943" cy="611121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c37">
            <a:extLst>
              <a:ext uri="{FF2B5EF4-FFF2-40B4-BE49-F238E27FC236}">
                <a16:creationId xmlns:a16="http://schemas.microsoft.com/office/drawing/2014/main" id="{5617FDE9-B92D-3D49-9236-6A2D7865B2B3}"/>
              </a:ext>
            </a:extLst>
          </p:cNvPr>
          <p:cNvSpPr/>
          <p:nvPr/>
        </p:nvSpPr>
        <p:spPr>
          <a:xfrm>
            <a:off x="3135235" y="5210948"/>
            <a:ext cx="138943" cy="70128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c38">
            <a:extLst>
              <a:ext uri="{FF2B5EF4-FFF2-40B4-BE49-F238E27FC236}">
                <a16:creationId xmlns:a16="http://schemas.microsoft.com/office/drawing/2014/main" id="{65B0C774-E05F-944A-8B9C-40E562A8F8F5}"/>
              </a:ext>
            </a:extLst>
          </p:cNvPr>
          <p:cNvSpPr/>
          <p:nvPr/>
        </p:nvSpPr>
        <p:spPr>
          <a:xfrm>
            <a:off x="2980855" y="4404468"/>
            <a:ext cx="138943" cy="1162133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c39">
            <a:extLst>
              <a:ext uri="{FF2B5EF4-FFF2-40B4-BE49-F238E27FC236}">
                <a16:creationId xmlns:a16="http://schemas.microsoft.com/office/drawing/2014/main" id="{97D81883-3CAB-1746-AEC4-6BEAD31F6A32}"/>
              </a:ext>
            </a:extLst>
          </p:cNvPr>
          <p:cNvSpPr/>
          <p:nvPr/>
        </p:nvSpPr>
        <p:spPr>
          <a:xfrm>
            <a:off x="3135235" y="5281079"/>
            <a:ext cx="138943" cy="28552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c41">
            <a:extLst>
              <a:ext uri="{FF2B5EF4-FFF2-40B4-BE49-F238E27FC236}">
                <a16:creationId xmlns:a16="http://schemas.microsoft.com/office/drawing/2014/main" id="{B3475BD4-A2AD-9247-A6CE-555AC4ED24F6}"/>
              </a:ext>
            </a:extLst>
          </p:cNvPr>
          <p:cNvSpPr/>
          <p:nvPr/>
        </p:nvSpPr>
        <p:spPr>
          <a:xfrm>
            <a:off x="3417667" y="3818392"/>
            <a:ext cx="138943" cy="30054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c42">
            <a:extLst>
              <a:ext uri="{FF2B5EF4-FFF2-40B4-BE49-F238E27FC236}">
                <a16:creationId xmlns:a16="http://schemas.microsoft.com/office/drawing/2014/main" id="{A4AA240D-8172-EE46-8A25-309547B16CD6}"/>
              </a:ext>
            </a:extLst>
          </p:cNvPr>
          <p:cNvSpPr/>
          <p:nvPr/>
        </p:nvSpPr>
        <p:spPr>
          <a:xfrm>
            <a:off x="3572049" y="5266050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c43">
            <a:extLst>
              <a:ext uri="{FF2B5EF4-FFF2-40B4-BE49-F238E27FC236}">
                <a16:creationId xmlns:a16="http://schemas.microsoft.com/office/drawing/2014/main" id="{CA3A7F9A-ADEF-3744-AE0A-0948BCA33B66}"/>
              </a:ext>
            </a:extLst>
          </p:cNvPr>
          <p:cNvSpPr/>
          <p:nvPr/>
        </p:nvSpPr>
        <p:spPr>
          <a:xfrm>
            <a:off x="3417667" y="3848448"/>
            <a:ext cx="138943" cy="576057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c44">
            <a:extLst>
              <a:ext uri="{FF2B5EF4-FFF2-40B4-BE49-F238E27FC236}">
                <a16:creationId xmlns:a16="http://schemas.microsoft.com/office/drawing/2014/main" id="{4A6079DA-1D13-0348-B447-A636583605FA}"/>
              </a:ext>
            </a:extLst>
          </p:cNvPr>
          <p:cNvSpPr/>
          <p:nvPr/>
        </p:nvSpPr>
        <p:spPr>
          <a:xfrm>
            <a:off x="3572049" y="5266050"/>
            <a:ext cx="138943" cy="55101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c45">
            <a:extLst>
              <a:ext uri="{FF2B5EF4-FFF2-40B4-BE49-F238E27FC236}">
                <a16:creationId xmlns:a16="http://schemas.microsoft.com/office/drawing/2014/main" id="{154443D8-5506-3A43-A5A0-EEE06B2E9DAC}"/>
              </a:ext>
            </a:extLst>
          </p:cNvPr>
          <p:cNvSpPr/>
          <p:nvPr/>
        </p:nvSpPr>
        <p:spPr>
          <a:xfrm>
            <a:off x="3417667" y="4424506"/>
            <a:ext cx="138943" cy="1142097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c46">
            <a:extLst>
              <a:ext uri="{FF2B5EF4-FFF2-40B4-BE49-F238E27FC236}">
                <a16:creationId xmlns:a16="http://schemas.microsoft.com/office/drawing/2014/main" id="{D822BBC4-42FD-624A-8C6F-2CEB57A48C2B}"/>
              </a:ext>
            </a:extLst>
          </p:cNvPr>
          <p:cNvSpPr/>
          <p:nvPr/>
        </p:nvSpPr>
        <p:spPr>
          <a:xfrm>
            <a:off x="3572049" y="5321152"/>
            <a:ext cx="138943" cy="245451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c48">
            <a:extLst>
              <a:ext uri="{FF2B5EF4-FFF2-40B4-BE49-F238E27FC236}">
                <a16:creationId xmlns:a16="http://schemas.microsoft.com/office/drawing/2014/main" id="{1F5ADBB7-F193-2246-91F2-6E2F449B3C38}"/>
              </a:ext>
            </a:extLst>
          </p:cNvPr>
          <p:cNvSpPr/>
          <p:nvPr/>
        </p:nvSpPr>
        <p:spPr>
          <a:xfrm>
            <a:off x="3854483" y="3873494"/>
            <a:ext cx="138943" cy="5008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c49">
            <a:extLst>
              <a:ext uri="{FF2B5EF4-FFF2-40B4-BE49-F238E27FC236}">
                <a16:creationId xmlns:a16="http://schemas.microsoft.com/office/drawing/2014/main" id="{09F9BDB6-6D05-D944-A0D2-FE3D4C8B8FB6}"/>
              </a:ext>
            </a:extLst>
          </p:cNvPr>
          <p:cNvSpPr/>
          <p:nvPr/>
        </p:nvSpPr>
        <p:spPr>
          <a:xfrm>
            <a:off x="4008863" y="5366235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c50">
            <a:extLst>
              <a:ext uri="{FF2B5EF4-FFF2-40B4-BE49-F238E27FC236}">
                <a16:creationId xmlns:a16="http://schemas.microsoft.com/office/drawing/2014/main" id="{8A1100B4-916F-ED43-B4F2-17646C471EDC}"/>
              </a:ext>
            </a:extLst>
          </p:cNvPr>
          <p:cNvSpPr/>
          <p:nvPr/>
        </p:nvSpPr>
        <p:spPr>
          <a:xfrm>
            <a:off x="3854483" y="3878502"/>
            <a:ext cx="138943" cy="561030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c51">
            <a:extLst>
              <a:ext uri="{FF2B5EF4-FFF2-40B4-BE49-F238E27FC236}">
                <a16:creationId xmlns:a16="http://schemas.microsoft.com/office/drawing/2014/main" id="{71310F8B-039B-D049-9BFC-BA9BFDA9B23C}"/>
              </a:ext>
            </a:extLst>
          </p:cNvPr>
          <p:cNvSpPr/>
          <p:nvPr/>
        </p:nvSpPr>
        <p:spPr>
          <a:xfrm>
            <a:off x="4008863" y="5366235"/>
            <a:ext cx="138943" cy="3005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c52">
            <a:extLst>
              <a:ext uri="{FF2B5EF4-FFF2-40B4-BE49-F238E27FC236}">
                <a16:creationId xmlns:a16="http://schemas.microsoft.com/office/drawing/2014/main" id="{6B646D57-8E8E-2740-B66F-E86D5861D28C}"/>
              </a:ext>
            </a:extLst>
          </p:cNvPr>
          <p:cNvSpPr/>
          <p:nvPr/>
        </p:nvSpPr>
        <p:spPr>
          <a:xfrm>
            <a:off x="3854483" y="4439533"/>
            <a:ext cx="138943" cy="1127068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c53">
            <a:extLst>
              <a:ext uri="{FF2B5EF4-FFF2-40B4-BE49-F238E27FC236}">
                <a16:creationId xmlns:a16="http://schemas.microsoft.com/office/drawing/2014/main" id="{1F83E165-1C79-CF4D-A13C-D8CB4341B257}"/>
              </a:ext>
            </a:extLst>
          </p:cNvPr>
          <p:cNvSpPr/>
          <p:nvPr/>
        </p:nvSpPr>
        <p:spPr>
          <a:xfrm>
            <a:off x="4008863" y="5396289"/>
            <a:ext cx="138943" cy="170313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c55">
            <a:extLst>
              <a:ext uri="{FF2B5EF4-FFF2-40B4-BE49-F238E27FC236}">
                <a16:creationId xmlns:a16="http://schemas.microsoft.com/office/drawing/2014/main" id="{9790D091-E841-BB40-9935-307A0BE48BA6}"/>
              </a:ext>
            </a:extLst>
          </p:cNvPr>
          <p:cNvSpPr/>
          <p:nvPr/>
        </p:nvSpPr>
        <p:spPr>
          <a:xfrm>
            <a:off x="4291297" y="3913568"/>
            <a:ext cx="138943" cy="10018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c56">
            <a:extLst>
              <a:ext uri="{FF2B5EF4-FFF2-40B4-BE49-F238E27FC236}">
                <a16:creationId xmlns:a16="http://schemas.microsoft.com/office/drawing/2014/main" id="{9F570CD9-E3BA-6A43-8667-5AD4B031F529}"/>
              </a:ext>
            </a:extLst>
          </p:cNvPr>
          <p:cNvSpPr/>
          <p:nvPr/>
        </p:nvSpPr>
        <p:spPr>
          <a:xfrm>
            <a:off x="4445677" y="5321152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rc57">
            <a:extLst>
              <a:ext uri="{FF2B5EF4-FFF2-40B4-BE49-F238E27FC236}">
                <a16:creationId xmlns:a16="http://schemas.microsoft.com/office/drawing/2014/main" id="{54244B93-FB5A-BB46-A347-B508CC54EB5F}"/>
              </a:ext>
            </a:extLst>
          </p:cNvPr>
          <p:cNvSpPr/>
          <p:nvPr/>
        </p:nvSpPr>
        <p:spPr>
          <a:xfrm>
            <a:off x="4291297" y="3923585"/>
            <a:ext cx="138943" cy="510938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rc58">
            <a:extLst>
              <a:ext uri="{FF2B5EF4-FFF2-40B4-BE49-F238E27FC236}">
                <a16:creationId xmlns:a16="http://schemas.microsoft.com/office/drawing/2014/main" id="{F53B0553-FD1D-D94D-A60E-359405014D05}"/>
              </a:ext>
            </a:extLst>
          </p:cNvPr>
          <p:cNvSpPr/>
          <p:nvPr/>
        </p:nvSpPr>
        <p:spPr>
          <a:xfrm>
            <a:off x="4445677" y="5321152"/>
            <a:ext cx="138943" cy="25045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c59">
            <a:extLst>
              <a:ext uri="{FF2B5EF4-FFF2-40B4-BE49-F238E27FC236}">
                <a16:creationId xmlns:a16="http://schemas.microsoft.com/office/drawing/2014/main" id="{29F45ED2-F5C7-3C48-B99E-4220BF58ED53}"/>
              </a:ext>
            </a:extLst>
          </p:cNvPr>
          <p:cNvSpPr/>
          <p:nvPr/>
        </p:nvSpPr>
        <p:spPr>
          <a:xfrm>
            <a:off x="4291297" y="4434524"/>
            <a:ext cx="138943" cy="1132078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c60">
            <a:extLst>
              <a:ext uri="{FF2B5EF4-FFF2-40B4-BE49-F238E27FC236}">
                <a16:creationId xmlns:a16="http://schemas.microsoft.com/office/drawing/2014/main" id="{AA63F200-B665-964B-9D15-BB62F013249D}"/>
              </a:ext>
            </a:extLst>
          </p:cNvPr>
          <p:cNvSpPr/>
          <p:nvPr/>
        </p:nvSpPr>
        <p:spPr>
          <a:xfrm>
            <a:off x="4445677" y="5346198"/>
            <a:ext cx="138943" cy="220403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c62">
            <a:extLst>
              <a:ext uri="{FF2B5EF4-FFF2-40B4-BE49-F238E27FC236}">
                <a16:creationId xmlns:a16="http://schemas.microsoft.com/office/drawing/2014/main" id="{52F3141D-FDD5-7648-8827-22F3FC587EB1}"/>
              </a:ext>
            </a:extLst>
          </p:cNvPr>
          <p:cNvSpPr/>
          <p:nvPr/>
        </p:nvSpPr>
        <p:spPr>
          <a:xfrm>
            <a:off x="4728111" y="4043807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c63">
            <a:extLst>
              <a:ext uri="{FF2B5EF4-FFF2-40B4-BE49-F238E27FC236}">
                <a16:creationId xmlns:a16="http://schemas.microsoft.com/office/drawing/2014/main" id="{671EB405-BDE1-3941-B4B8-32F66D8B0935}"/>
              </a:ext>
            </a:extLst>
          </p:cNvPr>
          <p:cNvSpPr/>
          <p:nvPr/>
        </p:nvSpPr>
        <p:spPr>
          <a:xfrm>
            <a:off x="4882491" y="5341189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rc64">
            <a:extLst>
              <a:ext uri="{FF2B5EF4-FFF2-40B4-BE49-F238E27FC236}">
                <a16:creationId xmlns:a16="http://schemas.microsoft.com/office/drawing/2014/main" id="{CD95BA37-1B0C-4A48-BCF2-4722C019FDF7}"/>
              </a:ext>
            </a:extLst>
          </p:cNvPr>
          <p:cNvSpPr/>
          <p:nvPr/>
        </p:nvSpPr>
        <p:spPr>
          <a:xfrm>
            <a:off x="4728111" y="4043807"/>
            <a:ext cx="138943" cy="495911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rc65">
            <a:extLst>
              <a:ext uri="{FF2B5EF4-FFF2-40B4-BE49-F238E27FC236}">
                <a16:creationId xmlns:a16="http://schemas.microsoft.com/office/drawing/2014/main" id="{C21C19C2-E743-5D42-8204-FD5269485EAB}"/>
              </a:ext>
            </a:extLst>
          </p:cNvPr>
          <p:cNvSpPr/>
          <p:nvPr/>
        </p:nvSpPr>
        <p:spPr>
          <a:xfrm>
            <a:off x="4882491" y="5341189"/>
            <a:ext cx="138943" cy="20036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c66">
            <a:extLst>
              <a:ext uri="{FF2B5EF4-FFF2-40B4-BE49-F238E27FC236}">
                <a16:creationId xmlns:a16="http://schemas.microsoft.com/office/drawing/2014/main" id="{2A4A3CE6-E37C-414A-8B60-06F376BF141C}"/>
              </a:ext>
            </a:extLst>
          </p:cNvPr>
          <p:cNvSpPr/>
          <p:nvPr/>
        </p:nvSpPr>
        <p:spPr>
          <a:xfrm>
            <a:off x="4728111" y="4539717"/>
            <a:ext cx="138943" cy="1026885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rc67">
            <a:extLst>
              <a:ext uri="{FF2B5EF4-FFF2-40B4-BE49-F238E27FC236}">
                <a16:creationId xmlns:a16="http://schemas.microsoft.com/office/drawing/2014/main" id="{14752140-4F83-2743-97EE-C26B37D36C57}"/>
              </a:ext>
            </a:extLst>
          </p:cNvPr>
          <p:cNvSpPr/>
          <p:nvPr/>
        </p:nvSpPr>
        <p:spPr>
          <a:xfrm>
            <a:off x="4882491" y="5361225"/>
            <a:ext cx="138943" cy="205377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c69">
            <a:extLst>
              <a:ext uri="{FF2B5EF4-FFF2-40B4-BE49-F238E27FC236}">
                <a16:creationId xmlns:a16="http://schemas.microsoft.com/office/drawing/2014/main" id="{100574CB-49A6-6642-91EF-20FBA5164C8F}"/>
              </a:ext>
            </a:extLst>
          </p:cNvPr>
          <p:cNvSpPr/>
          <p:nvPr/>
        </p:nvSpPr>
        <p:spPr>
          <a:xfrm>
            <a:off x="5164925" y="4148999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c70">
            <a:extLst>
              <a:ext uri="{FF2B5EF4-FFF2-40B4-BE49-F238E27FC236}">
                <a16:creationId xmlns:a16="http://schemas.microsoft.com/office/drawing/2014/main" id="{ECB1AFF0-4E3A-3A46-9A8B-B1CADABC4A60}"/>
              </a:ext>
            </a:extLst>
          </p:cNvPr>
          <p:cNvSpPr/>
          <p:nvPr/>
        </p:nvSpPr>
        <p:spPr>
          <a:xfrm>
            <a:off x="5319307" y="5376252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rc71">
            <a:extLst>
              <a:ext uri="{FF2B5EF4-FFF2-40B4-BE49-F238E27FC236}">
                <a16:creationId xmlns:a16="http://schemas.microsoft.com/office/drawing/2014/main" id="{F1501CB4-0DED-0B4C-9CE1-27F1CC45DB03}"/>
              </a:ext>
            </a:extLst>
          </p:cNvPr>
          <p:cNvSpPr/>
          <p:nvPr/>
        </p:nvSpPr>
        <p:spPr>
          <a:xfrm>
            <a:off x="5164925" y="4148999"/>
            <a:ext cx="138943" cy="405744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c72">
            <a:extLst>
              <a:ext uri="{FF2B5EF4-FFF2-40B4-BE49-F238E27FC236}">
                <a16:creationId xmlns:a16="http://schemas.microsoft.com/office/drawing/2014/main" id="{97B53A34-5C30-7A4F-AE26-231B0590F305}"/>
              </a:ext>
            </a:extLst>
          </p:cNvPr>
          <p:cNvSpPr/>
          <p:nvPr/>
        </p:nvSpPr>
        <p:spPr>
          <a:xfrm>
            <a:off x="5319307" y="5376252"/>
            <a:ext cx="138943" cy="35065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c73">
            <a:extLst>
              <a:ext uri="{FF2B5EF4-FFF2-40B4-BE49-F238E27FC236}">
                <a16:creationId xmlns:a16="http://schemas.microsoft.com/office/drawing/2014/main" id="{697CB6D0-1E8B-2F49-83D6-DC710E84F8CC}"/>
              </a:ext>
            </a:extLst>
          </p:cNvPr>
          <p:cNvSpPr/>
          <p:nvPr/>
        </p:nvSpPr>
        <p:spPr>
          <a:xfrm>
            <a:off x="5164925" y="4554744"/>
            <a:ext cx="138943" cy="1011858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rc74">
            <a:extLst>
              <a:ext uri="{FF2B5EF4-FFF2-40B4-BE49-F238E27FC236}">
                <a16:creationId xmlns:a16="http://schemas.microsoft.com/office/drawing/2014/main" id="{5270B5C4-39D1-F345-A355-7A2D31BD88CD}"/>
              </a:ext>
            </a:extLst>
          </p:cNvPr>
          <p:cNvSpPr/>
          <p:nvPr/>
        </p:nvSpPr>
        <p:spPr>
          <a:xfrm>
            <a:off x="5319307" y="5411317"/>
            <a:ext cx="138943" cy="15528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rc76">
            <a:extLst>
              <a:ext uri="{FF2B5EF4-FFF2-40B4-BE49-F238E27FC236}">
                <a16:creationId xmlns:a16="http://schemas.microsoft.com/office/drawing/2014/main" id="{D053C994-35DB-9C4C-A6F0-52C556486DD3}"/>
              </a:ext>
            </a:extLst>
          </p:cNvPr>
          <p:cNvSpPr/>
          <p:nvPr/>
        </p:nvSpPr>
        <p:spPr>
          <a:xfrm>
            <a:off x="5601739" y="4159018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c77">
            <a:extLst>
              <a:ext uri="{FF2B5EF4-FFF2-40B4-BE49-F238E27FC236}">
                <a16:creationId xmlns:a16="http://schemas.microsoft.com/office/drawing/2014/main" id="{D0BF1356-3381-364C-AD8C-985293D06893}"/>
              </a:ext>
            </a:extLst>
          </p:cNvPr>
          <p:cNvSpPr/>
          <p:nvPr/>
        </p:nvSpPr>
        <p:spPr>
          <a:xfrm>
            <a:off x="5756120" y="5376252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rc78">
            <a:extLst>
              <a:ext uri="{FF2B5EF4-FFF2-40B4-BE49-F238E27FC236}">
                <a16:creationId xmlns:a16="http://schemas.microsoft.com/office/drawing/2014/main" id="{5F6E64D0-3091-B342-815F-8EFA5716572D}"/>
              </a:ext>
            </a:extLst>
          </p:cNvPr>
          <p:cNvSpPr/>
          <p:nvPr/>
        </p:nvSpPr>
        <p:spPr>
          <a:xfrm>
            <a:off x="5601739" y="4159018"/>
            <a:ext cx="138943" cy="380699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rc79">
            <a:extLst>
              <a:ext uri="{FF2B5EF4-FFF2-40B4-BE49-F238E27FC236}">
                <a16:creationId xmlns:a16="http://schemas.microsoft.com/office/drawing/2014/main" id="{37588D34-7437-7041-A51E-8F3346592C00}"/>
              </a:ext>
            </a:extLst>
          </p:cNvPr>
          <p:cNvSpPr/>
          <p:nvPr/>
        </p:nvSpPr>
        <p:spPr>
          <a:xfrm>
            <a:off x="5756120" y="5376252"/>
            <a:ext cx="138943" cy="20036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rc80">
            <a:extLst>
              <a:ext uri="{FF2B5EF4-FFF2-40B4-BE49-F238E27FC236}">
                <a16:creationId xmlns:a16="http://schemas.microsoft.com/office/drawing/2014/main" id="{E5EAE53B-4143-E34E-91C9-0C5D5094B345}"/>
              </a:ext>
            </a:extLst>
          </p:cNvPr>
          <p:cNvSpPr/>
          <p:nvPr/>
        </p:nvSpPr>
        <p:spPr>
          <a:xfrm>
            <a:off x="5601739" y="4539717"/>
            <a:ext cx="138943" cy="1026885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c81">
            <a:extLst>
              <a:ext uri="{FF2B5EF4-FFF2-40B4-BE49-F238E27FC236}">
                <a16:creationId xmlns:a16="http://schemas.microsoft.com/office/drawing/2014/main" id="{4C002B65-B705-014A-B277-E1F51209D96D}"/>
              </a:ext>
            </a:extLst>
          </p:cNvPr>
          <p:cNvSpPr/>
          <p:nvPr/>
        </p:nvSpPr>
        <p:spPr>
          <a:xfrm>
            <a:off x="5756120" y="5396289"/>
            <a:ext cx="138943" cy="170313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c83">
            <a:extLst>
              <a:ext uri="{FF2B5EF4-FFF2-40B4-BE49-F238E27FC236}">
                <a16:creationId xmlns:a16="http://schemas.microsoft.com/office/drawing/2014/main" id="{24CFD3AE-6F45-C94E-A356-1249E7BE7E30}"/>
              </a:ext>
            </a:extLst>
          </p:cNvPr>
          <p:cNvSpPr/>
          <p:nvPr/>
        </p:nvSpPr>
        <p:spPr>
          <a:xfrm>
            <a:off x="6038553" y="4234155"/>
            <a:ext cx="138943" cy="5008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c84">
            <a:extLst>
              <a:ext uri="{FF2B5EF4-FFF2-40B4-BE49-F238E27FC236}">
                <a16:creationId xmlns:a16="http://schemas.microsoft.com/office/drawing/2014/main" id="{0F1BAACD-2EFB-5944-A52F-51449B9F215B}"/>
              </a:ext>
            </a:extLst>
          </p:cNvPr>
          <p:cNvSpPr/>
          <p:nvPr/>
        </p:nvSpPr>
        <p:spPr>
          <a:xfrm>
            <a:off x="6192935" y="5371243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rc85">
            <a:extLst>
              <a:ext uri="{FF2B5EF4-FFF2-40B4-BE49-F238E27FC236}">
                <a16:creationId xmlns:a16="http://schemas.microsoft.com/office/drawing/2014/main" id="{EB8AA018-3A79-7F4A-B999-87BE2CFBC845}"/>
              </a:ext>
            </a:extLst>
          </p:cNvPr>
          <p:cNvSpPr/>
          <p:nvPr/>
        </p:nvSpPr>
        <p:spPr>
          <a:xfrm>
            <a:off x="6038553" y="4239165"/>
            <a:ext cx="138943" cy="365670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rc86">
            <a:extLst>
              <a:ext uri="{FF2B5EF4-FFF2-40B4-BE49-F238E27FC236}">
                <a16:creationId xmlns:a16="http://schemas.microsoft.com/office/drawing/2014/main" id="{700044C9-910C-3C4D-9E35-C3744366A017}"/>
              </a:ext>
            </a:extLst>
          </p:cNvPr>
          <p:cNvSpPr/>
          <p:nvPr/>
        </p:nvSpPr>
        <p:spPr>
          <a:xfrm>
            <a:off x="6192935" y="5371243"/>
            <a:ext cx="138943" cy="35065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rc87">
            <a:extLst>
              <a:ext uri="{FF2B5EF4-FFF2-40B4-BE49-F238E27FC236}">
                <a16:creationId xmlns:a16="http://schemas.microsoft.com/office/drawing/2014/main" id="{20AF4440-0E53-D94F-9421-383DEF66240A}"/>
              </a:ext>
            </a:extLst>
          </p:cNvPr>
          <p:cNvSpPr/>
          <p:nvPr/>
        </p:nvSpPr>
        <p:spPr>
          <a:xfrm>
            <a:off x="6038553" y="4604836"/>
            <a:ext cx="138943" cy="961766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c88">
            <a:extLst>
              <a:ext uri="{FF2B5EF4-FFF2-40B4-BE49-F238E27FC236}">
                <a16:creationId xmlns:a16="http://schemas.microsoft.com/office/drawing/2014/main" id="{85E94B72-410D-714B-81E1-1BA1DB144326}"/>
              </a:ext>
            </a:extLst>
          </p:cNvPr>
          <p:cNvSpPr/>
          <p:nvPr/>
        </p:nvSpPr>
        <p:spPr>
          <a:xfrm>
            <a:off x="6192935" y="5406309"/>
            <a:ext cx="138943" cy="160295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rc90">
            <a:extLst>
              <a:ext uri="{FF2B5EF4-FFF2-40B4-BE49-F238E27FC236}">
                <a16:creationId xmlns:a16="http://schemas.microsoft.com/office/drawing/2014/main" id="{5F3022A5-C083-1548-8B55-F6125C0F4E6D}"/>
              </a:ext>
            </a:extLst>
          </p:cNvPr>
          <p:cNvSpPr/>
          <p:nvPr/>
        </p:nvSpPr>
        <p:spPr>
          <a:xfrm>
            <a:off x="6475368" y="4083880"/>
            <a:ext cx="138943" cy="15027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c91">
            <a:extLst>
              <a:ext uri="{FF2B5EF4-FFF2-40B4-BE49-F238E27FC236}">
                <a16:creationId xmlns:a16="http://schemas.microsoft.com/office/drawing/2014/main" id="{9BA9D134-973E-A14B-BAEA-0AD668CB61CF}"/>
              </a:ext>
            </a:extLst>
          </p:cNvPr>
          <p:cNvSpPr/>
          <p:nvPr/>
        </p:nvSpPr>
        <p:spPr>
          <a:xfrm>
            <a:off x="6629748" y="5351207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rc92">
            <a:extLst>
              <a:ext uri="{FF2B5EF4-FFF2-40B4-BE49-F238E27FC236}">
                <a16:creationId xmlns:a16="http://schemas.microsoft.com/office/drawing/2014/main" id="{823F52FD-A5D1-EF4D-AAD9-20D77C124D6C}"/>
              </a:ext>
            </a:extLst>
          </p:cNvPr>
          <p:cNvSpPr/>
          <p:nvPr/>
        </p:nvSpPr>
        <p:spPr>
          <a:xfrm>
            <a:off x="6475368" y="4098907"/>
            <a:ext cx="138943" cy="405744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c93">
            <a:extLst>
              <a:ext uri="{FF2B5EF4-FFF2-40B4-BE49-F238E27FC236}">
                <a16:creationId xmlns:a16="http://schemas.microsoft.com/office/drawing/2014/main" id="{5BD81DE8-4EE1-9D41-83D3-95C81D2D5C98}"/>
              </a:ext>
            </a:extLst>
          </p:cNvPr>
          <p:cNvSpPr/>
          <p:nvPr/>
        </p:nvSpPr>
        <p:spPr>
          <a:xfrm>
            <a:off x="6629748" y="5351207"/>
            <a:ext cx="138943" cy="35065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rc94">
            <a:extLst>
              <a:ext uri="{FF2B5EF4-FFF2-40B4-BE49-F238E27FC236}">
                <a16:creationId xmlns:a16="http://schemas.microsoft.com/office/drawing/2014/main" id="{B7CD7171-6152-C545-AA34-F766C7F534AE}"/>
              </a:ext>
            </a:extLst>
          </p:cNvPr>
          <p:cNvSpPr/>
          <p:nvPr/>
        </p:nvSpPr>
        <p:spPr>
          <a:xfrm>
            <a:off x="6475368" y="4504653"/>
            <a:ext cx="138943" cy="1061949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rc95">
            <a:extLst>
              <a:ext uri="{FF2B5EF4-FFF2-40B4-BE49-F238E27FC236}">
                <a16:creationId xmlns:a16="http://schemas.microsoft.com/office/drawing/2014/main" id="{CF992D81-BF6F-7341-AA31-582BB2F5E655}"/>
              </a:ext>
            </a:extLst>
          </p:cNvPr>
          <p:cNvSpPr/>
          <p:nvPr/>
        </p:nvSpPr>
        <p:spPr>
          <a:xfrm>
            <a:off x="6629748" y="5386271"/>
            <a:ext cx="138943" cy="180331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rc97">
            <a:extLst>
              <a:ext uri="{FF2B5EF4-FFF2-40B4-BE49-F238E27FC236}">
                <a16:creationId xmlns:a16="http://schemas.microsoft.com/office/drawing/2014/main" id="{C0F6D155-E334-D148-8699-60F04DAEABEF}"/>
              </a:ext>
            </a:extLst>
          </p:cNvPr>
          <p:cNvSpPr/>
          <p:nvPr/>
        </p:nvSpPr>
        <p:spPr>
          <a:xfrm>
            <a:off x="6912181" y="4179053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c98">
            <a:extLst>
              <a:ext uri="{FF2B5EF4-FFF2-40B4-BE49-F238E27FC236}">
                <a16:creationId xmlns:a16="http://schemas.microsoft.com/office/drawing/2014/main" id="{3B929353-EC38-9B42-B418-1D8DEA8D95C5}"/>
              </a:ext>
            </a:extLst>
          </p:cNvPr>
          <p:cNvSpPr/>
          <p:nvPr/>
        </p:nvSpPr>
        <p:spPr>
          <a:xfrm>
            <a:off x="7066563" y="5341189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rc99">
            <a:extLst>
              <a:ext uri="{FF2B5EF4-FFF2-40B4-BE49-F238E27FC236}">
                <a16:creationId xmlns:a16="http://schemas.microsoft.com/office/drawing/2014/main" id="{F2BFF6AB-C2B6-F84A-80CA-968D15C99FC6}"/>
              </a:ext>
            </a:extLst>
          </p:cNvPr>
          <p:cNvSpPr/>
          <p:nvPr/>
        </p:nvSpPr>
        <p:spPr>
          <a:xfrm>
            <a:off x="6912181" y="4179053"/>
            <a:ext cx="138943" cy="290533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rc100">
            <a:extLst>
              <a:ext uri="{FF2B5EF4-FFF2-40B4-BE49-F238E27FC236}">
                <a16:creationId xmlns:a16="http://schemas.microsoft.com/office/drawing/2014/main" id="{936546D7-6EF8-E841-9A53-2D3BA8028A9F}"/>
              </a:ext>
            </a:extLst>
          </p:cNvPr>
          <p:cNvSpPr/>
          <p:nvPr/>
        </p:nvSpPr>
        <p:spPr>
          <a:xfrm>
            <a:off x="7066563" y="5341189"/>
            <a:ext cx="138943" cy="15027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rc101">
            <a:extLst>
              <a:ext uri="{FF2B5EF4-FFF2-40B4-BE49-F238E27FC236}">
                <a16:creationId xmlns:a16="http://schemas.microsoft.com/office/drawing/2014/main" id="{41BA3C66-8676-3947-8970-59F1D85DA8B3}"/>
              </a:ext>
            </a:extLst>
          </p:cNvPr>
          <p:cNvSpPr/>
          <p:nvPr/>
        </p:nvSpPr>
        <p:spPr>
          <a:xfrm>
            <a:off x="6912181" y="4469588"/>
            <a:ext cx="138943" cy="1097014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rc102">
            <a:extLst>
              <a:ext uri="{FF2B5EF4-FFF2-40B4-BE49-F238E27FC236}">
                <a16:creationId xmlns:a16="http://schemas.microsoft.com/office/drawing/2014/main" id="{1705BA66-5620-4245-93CE-358A036A4E74}"/>
              </a:ext>
            </a:extLst>
          </p:cNvPr>
          <p:cNvSpPr/>
          <p:nvPr/>
        </p:nvSpPr>
        <p:spPr>
          <a:xfrm>
            <a:off x="7066563" y="5356216"/>
            <a:ext cx="138943" cy="210386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rc104">
            <a:extLst>
              <a:ext uri="{FF2B5EF4-FFF2-40B4-BE49-F238E27FC236}">
                <a16:creationId xmlns:a16="http://schemas.microsoft.com/office/drawing/2014/main" id="{2E09988C-9160-EB4F-B09A-53910218A01A}"/>
              </a:ext>
            </a:extLst>
          </p:cNvPr>
          <p:cNvSpPr/>
          <p:nvPr/>
        </p:nvSpPr>
        <p:spPr>
          <a:xfrm>
            <a:off x="7348996" y="4339349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rc105">
            <a:extLst>
              <a:ext uri="{FF2B5EF4-FFF2-40B4-BE49-F238E27FC236}">
                <a16:creationId xmlns:a16="http://schemas.microsoft.com/office/drawing/2014/main" id="{B24794C8-583A-5D4D-9CEE-EBB8EF605D91}"/>
              </a:ext>
            </a:extLst>
          </p:cNvPr>
          <p:cNvSpPr/>
          <p:nvPr/>
        </p:nvSpPr>
        <p:spPr>
          <a:xfrm>
            <a:off x="7503376" y="5401298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c106">
            <a:extLst>
              <a:ext uri="{FF2B5EF4-FFF2-40B4-BE49-F238E27FC236}">
                <a16:creationId xmlns:a16="http://schemas.microsoft.com/office/drawing/2014/main" id="{8E00B887-AC41-C64A-9F79-E2F5BC8B6432}"/>
              </a:ext>
            </a:extLst>
          </p:cNvPr>
          <p:cNvSpPr/>
          <p:nvPr/>
        </p:nvSpPr>
        <p:spPr>
          <a:xfrm>
            <a:off x="7348996" y="4339349"/>
            <a:ext cx="138943" cy="300550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rc107">
            <a:extLst>
              <a:ext uri="{FF2B5EF4-FFF2-40B4-BE49-F238E27FC236}">
                <a16:creationId xmlns:a16="http://schemas.microsoft.com/office/drawing/2014/main" id="{43CA7E83-6889-C440-AA40-FD2DECE941D0}"/>
              </a:ext>
            </a:extLst>
          </p:cNvPr>
          <p:cNvSpPr/>
          <p:nvPr/>
        </p:nvSpPr>
        <p:spPr>
          <a:xfrm>
            <a:off x="7503376" y="5401298"/>
            <a:ext cx="138943" cy="10018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E8DF0C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rc108">
            <a:extLst>
              <a:ext uri="{FF2B5EF4-FFF2-40B4-BE49-F238E27FC236}">
                <a16:creationId xmlns:a16="http://schemas.microsoft.com/office/drawing/2014/main" id="{048D3CF5-666A-474A-84A4-B4408FE3C992}"/>
              </a:ext>
            </a:extLst>
          </p:cNvPr>
          <p:cNvSpPr/>
          <p:nvPr/>
        </p:nvSpPr>
        <p:spPr>
          <a:xfrm>
            <a:off x="7348996" y="4639901"/>
            <a:ext cx="138943" cy="926701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rc109">
            <a:extLst>
              <a:ext uri="{FF2B5EF4-FFF2-40B4-BE49-F238E27FC236}">
                <a16:creationId xmlns:a16="http://schemas.microsoft.com/office/drawing/2014/main" id="{DD9952E7-599B-7C43-BE25-4E751A5DCDD4}"/>
              </a:ext>
            </a:extLst>
          </p:cNvPr>
          <p:cNvSpPr/>
          <p:nvPr/>
        </p:nvSpPr>
        <p:spPr>
          <a:xfrm>
            <a:off x="7503376" y="5411317"/>
            <a:ext cx="138943" cy="15528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rc111">
            <a:extLst>
              <a:ext uri="{FF2B5EF4-FFF2-40B4-BE49-F238E27FC236}">
                <a16:creationId xmlns:a16="http://schemas.microsoft.com/office/drawing/2014/main" id="{2B4E8398-25ED-8942-BE28-13073ACB720E}"/>
              </a:ext>
            </a:extLst>
          </p:cNvPr>
          <p:cNvSpPr/>
          <p:nvPr/>
        </p:nvSpPr>
        <p:spPr>
          <a:xfrm>
            <a:off x="7785809" y="4219127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rc112">
            <a:extLst>
              <a:ext uri="{FF2B5EF4-FFF2-40B4-BE49-F238E27FC236}">
                <a16:creationId xmlns:a16="http://schemas.microsoft.com/office/drawing/2014/main" id="{66DD2AB9-CCBC-0D46-B1AD-0FF7253354E6}"/>
              </a:ext>
            </a:extLst>
          </p:cNvPr>
          <p:cNvSpPr/>
          <p:nvPr/>
        </p:nvSpPr>
        <p:spPr>
          <a:xfrm>
            <a:off x="7940191" y="5416326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rc113">
            <a:extLst>
              <a:ext uri="{FF2B5EF4-FFF2-40B4-BE49-F238E27FC236}">
                <a16:creationId xmlns:a16="http://schemas.microsoft.com/office/drawing/2014/main" id="{BDFE1CEA-2988-9845-8CF2-E35DBECD1FEE}"/>
              </a:ext>
            </a:extLst>
          </p:cNvPr>
          <p:cNvSpPr/>
          <p:nvPr/>
        </p:nvSpPr>
        <p:spPr>
          <a:xfrm>
            <a:off x="7785809" y="4219127"/>
            <a:ext cx="138943" cy="325597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c114">
            <a:extLst>
              <a:ext uri="{FF2B5EF4-FFF2-40B4-BE49-F238E27FC236}">
                <a16:creationId xmlns:a16="http://schemas.microsoft.com/office/drawing/2014/main" id="{7B37D715-A7F7-EF48-8D08-3683BA8998F2}"/>
              </a:ext>
            </a:extLst>
          </p:cNvPr>
          <p:cNvSpPr/>
          <p:nvPr/>
        </p:nvSpPr>
        <p:spPr>
          <a:xfrm>
            <a:off x="7940191" y="5416326"/>
            <a:ext cx="138943" cy="0"/>
          </a:xfrm>
          <a:prstGeom prst="rect">
            <a:avLst/>
          </a:prstGeom>
          <a:solidFill>
            <a:srgbClr val="00BA38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rc115">
            <a:extLst>
              <a:ext uri="{FF2B5EF4-FFF2-40B4-BE49-F238E27FC236}">
                <a16:creationId xmlns:a16="http://schemas.microsoft.com/office/drawing/2014/main" id="{F010890E-535C-8248-ACA7-0273E9DF9BDC}"/>
              </a:ext>
            </a:extLst>
          </p:cNvPr>
          <p:cNvSpPr/>
          <p:nvPr/>
        </p:nvSpPr>
        <p:spPr>
          <a:xfrm>
            <a:off x="7785809" y="4544726"/>
            <a:ext cx="138943" cy="1021876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c116">
            <a:extLst>
              <a:ext uri="{FF2B5EF4-FFF2-40B4-BE49-F238E27FC236}">
                <a16:creationId xmlns:a16="http://schemas.microsoft.com/office/drawing/2014/main" id="{11CE1676-D36A-8341-AD5C-99AFD9865878}"/>
              </a:ext>
            </a:extLst>
          </p:cNvPr>
          <p:cNvSpPr/>
          <p:nvPr/>
        </p:nvSpPr>
        <p:spPr>
          <a:xfrm>
            <a:off x="7940191" y="5416326"/>
            <a:ext cx="138943" cy="150275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c118">
            <a:extLst>
              <a:ext uri="{FF2B5EF4-FFF2-40B4-BE49-F238E27FC236}">
                <a16:creationId xmlns:a16="http://schemas.microsoft.com/office/drawing/2014/main" id="{2C93451A-4E35-5840-8C5F-8C0AA7212F3D}"/>
              </a:ext>
            </a:extLst>
          </p:cNvPr>
          <p:cNvSpPr/>
          <p:nvPr/>
        </p:nvSpPr>
        <p:spPr>
          <a:xfrm>
            <a:off x="8222624" y="4424506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rc119">
            <a:extLst>
              <a:ext uri="{FF2B5EF4-FFF2-40B4-BE49-F238E27FC236}">
                <a16:creationId xmlns:a16="http://schemas.microsoft.com/office/drawing/2014/main" id="{1CB27E72-B87A-7748-9316-919E9B382D2A}"/>
              </a:ext>
            </a:extLst>
          </p:cNvPr>
          <p:cNvSpPr/>
          <p:nvPr/>
        </p:nvSpPr>
        <p:spPr>
          <a:xfrm>
            <a:off x="8377005" y="5481446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rc120">
            <a:extLst>
              <a:ext uri="{FF2B5EF4-FFF2-40B4-BE49-F238E27FC236}">
                <a16:creationId xmlns:a16="http://schemas.microsoft.com/office/drawing/2014/main" id="{EFD23BC6-268F-8442-A1A0-FBD38C7B36B0}"/>
              </a:ext>
            </a:extLst>
          </p:cNvPr>
          <p:cNvSpPr/>
          <p:nvPr/>
        </p:nvSpPr>
        <p:spPr>
          <a:xfrm>
            <a:off x="8222624" y="4424506"/>
            <a:ext cx="138943" cy="235431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c121">
            <a:extLst>
              <a:ext uri="{FF2B5EF4-FFF2-40B4-BE49-F238E27FC236}">
                <a16:creationId xmlns:a16="http://schemas.microsoft.com/office/drawing/2014/main" id="{F3676D01-6892-DF4D-A7EB-CD29126D6AC8}"/>
              </a:ext>
            </a:extLst>
          </p:cNvPr>
          <p:cNvSpPr/>
          <p:nvPr/>
        </p:nvSpPr>
        <p:spPr>
          <a:xfrm>
            <a:off x="8377005" y="5481446"/>
            <a:ext cx="138943" cy="0"/>
          </a:xfrm>
          <a:prstGeom prst="rect">
            <a:avLst/>
          </a:prstGeom>
          <a:solidFill>
            <a:srgbClr val="00BA38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rc122">
            <a:extLst>
              <a:ext uri="{FF2B5EF4-FFF2-40B4-BE49-F238E27FC236}">
                <a16:creationId xmlns:a16="http://schemas.microsoft.com/office/drawing/2014/main" id="{A9C43C6C-259D-5D40-BBD1-0854CC77C0D0}"/>
              </a:ext>
            </a:extLst>
          </p:cNvPr>
          <p:cNvSpPr/>
          <p:nvPr/>
        </p:nvSpPr>
        <p:spPr>
          <a:xfrm>
            <a:off x="8222624" y="4659937"/>
            <a:ext cx="138943" cy="906664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rc123">
            <a:extLst>
              <a:ext uri="{FF2B5EF4-FFF2-40B4-BE49-F238E27FC236}">
                <a16:creationId xmlns:a16="http://schemas.microsoft.com/office/drawing/2014/main" id="{B658547B-FC38-A746-A465-21AD605DD75C}"/>
              </a:ext>
            </a:extLst>
          </p:cNvPr>
          <p:cNvSpPr/>
          <p:nvPr/>
        </p:nvSpPr>
        <p:spPr>
          <a:xfrm>
            <a:off x="8377005" y="5481446"/>
            <a:ext cx="138943" cy="85156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rc125">
            <a:extLst>
              <a:ext uri="{FF2B5EF4-FFF2-40B4-BE49-F238E27FC236}">
                <a16:creationId xmlns:a16="http://schemas.microsoft.com/office/drawing/2014/main" id="{2DC114F8-E59F-294C-92BF-B67960C32EA9}"/>
              </a:ext>
            </a:extLst>
          </p:cNvPr>
          <p:cNvSpPr/>
          <p:nvPr/>
        </p:nvSpPr>
        <p:spPr>
          <a:xfrm>
            <a:off x="8659437" y="4644910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c126">
            <a:extLst>
              <a:ext uri="{FF2B5EF4-FFF2-40B4-BE49-F238E27FC236}">
                <a16:creationId xmlns:a16="http://schemas.microsoft.com/office/drawing/2014/main" id="{E1380879-155F-F444-AEF7-D577BB74DF63}"/>
              </a:ext>
            </a:extLst>
          </p:cNvPr>
          <p:cNvSpPr/>
          <p:nvPr/>
        </p:nvSpPr>
        <p:spPr>
          <a:xfrm>
            <a:off x="8813818" y="5406309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c127">
            <a:extLst>
              <a:ext uri="{FF2B5EF4-FFF2-40B4-BE49-F238E27FC236}">
                <a16:creationId xmlns:a16="http://schemas.microsoft.com/office/drawing/2014/main" id="{D4F0942E-E611-3147-9AAA-88904C54238D}"/>
              </a:ext>
            </a:extLst>
          </p:cNvPr>
          <p:cNvSpPr/>
          <p:nvPr/>
        </p:nvSpPr>
        <p:spPr>
          <a:xfrm>
            <a:off x="8659437" y="4644910"/>
            <a:ext cx="138943" cy="170313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c128">
            <a:extLst>
              <a:ext uri="{FF2B5EF4-FFF2-40B4-BE49-F238E27FC236}">
                <a16:creationId xmlns:a16="http://schemas.microsoft.com/office/drawing/2014/main" id="{C4659C23-CF4A-5F49-AFB2-F8B3158CF521}"/>
              </a:ext>
            </a:extLst>
          </p:cNvPr>
          <p:cNvSpPr/>
          <p:nvPr/>
        </p:nvSpPr>
        <p:spPr>
          <a:xfrm>
            <a:off x="8813818" y="5406309"/>
            <a:ext cx="138943" cy="0"/>
          </a:xfrm>
          <a:prstGeom prst="rect">
            <a:avLst/>
          </a:prstGeom>
          <a:solidFill>
            <a:srgbClr val="00BA38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c129">
            <a:extLst>
              <a:ext uri="{FF2B5EF4-FFF2-40B4-BE49-F238E27FC236}">
                <a16:creationId xmlns:a16="http://schemas.microsoft.com/office/drawing/2014/main" id="{79E3725F-2CAE-8447-8FB5-8CBEFAC59857}"/>
              </a:ext>
            </a:extLst>
          </p:cNvPr>
          <p:cNvSpPr/>
          <p:nvPr/>
        </p:nvSpPr>
        <p:spPr>
          <a:xfrm>
            <a:off x="8659437" y="4815222"/>
            <a:ext cx="138943" cy="751380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c130">
            <a:extLst>
              <a:ext uri="{FF2B5EF4-FFF2-40B4-BE49-F238E27FC236}">
                <a16:creationId xmlns:a16="http://schemas.microsoft.com/office/drawing/2014/main" id="{1C9EAF38-318F-F843-B3CB-481D5B9F887F}"/>
              </a:ext>
            </a:extLst>
          </p:cNvPr>
          <p:cNvSpPr/>
          <p:nvPr/>
        </p:nvSpPr>
        <p:spPr>
          <a:xfrm>
            <a:off x="8813818" y="5406309"/>
            <a:ext cx="138943" cy="160295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rc132">
            <a:extLst>
              <a:ext uri="{FF2B5EF4-FFF2-40B4-BE49-F238E27FC236}">
                <a16:creationId xmlns:a16="http://schemas.microsoft.com/office/drawing/2014/main" id="{FCAACA81-BFA9-0640-A4FF-05965CE9F1D1}"/>
              </a:ext>
            </a:extLst>
          </p:cNvPr>
          <p:cNvSpPr/>
          <p:nvPr/>
        </p:nvSpPr>
        <p:spPr>
          <a:xfrm>
            <a:off x="9096253" y="4584800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rc133">
            <a:extLst>
              <a:ext uri="{FF2B5EF4-FFF2-40B4-BE49-F238E27FC236}">
                <a16:creationId xmlns:a16="http://schemas.microsoft.com/office/drawing/2014/main" id="{C9918EAE-7954-0048-9720-95E10C3990C3}"/>
              </a:ext>
            </a:extLst>
          </p:cNvPr>
          <p:cNvSpPr/>
          <p:nvPr/>
        </p:nvSpPr>
        <p:spPr>
          <a:xfrm>
            <a:off x="9250633" y="5546348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rc134">
            <a:extLst>
              <a:ext uri="{FF2B5EF4-FFF2-40B4-BE49-F238E27FC236}">
                <a16:creationId xmlns:a16="http://schemas.microsoft.com/office/drawing/2014/main" id="{87977581-8D31-E843-8B1C-F4749225F24E}"/>
              </a:ext>
            </a:extLst>
          </p:cNvPr>
          <p:cNvSpPr/>
          <p:nvPr/>
        </p:nvSpPr>
        <p:spPr>
          <a:xfrm>
            <a:off x="9096253" y="4584800"/>
            <a:ext cx="138943" cy="270496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rc135">
            <a:extLst>
              <a:ext uri="{FF2B5EF4-FFF2-40B4-BE49-F238E27FC236}">
                <a16:creationId xmlns:a16="http://schemas.microsoft.com/office/drawing/2014/main" id="{0BCED2C2-5126-934B-AA00-CEE969A3D4EE}"/>
              </a:ext>
            </a:extLst>
          </p:cNvPr>
          <p:cNvSpPr/>
          <p:nvPr/>
        </p:nvSpPr>
        <p:spPr>
          <a:xfrm>
            <a:off x="9250633" y="5546348"/>
            <a:ext cx="138943" cy="0"/>
          </a:xfrm>
          <a:prstGeom prst="rect">
            <a:avLst/>
          </a:prstGeom>
          <a:solidFill>
            <a:srgbClr val="00BA38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c136">
            <a:extLst>
              <a:ext uri="{FF2B5EF4-FFF2-40B4-BE49-F238E27FC236}">
                <a16:creationId xmlns:a16="http://schemas.microsoft.com/office/drawing/2014/main" id="{535ECBCB-A406-BB40-B476-91E549F79F3F}"/>
              </a:ext>
            </a:extLst>
          </p:cNvPr>
          <p:cNvSpPr/>
          <p:nvPr/>
        </p:nvSpPr>
        <p:spPr>
          <a:xfrm>
            <a:off x="9096253" y="4855296"/>
            <a:ext cx="138943" cy="711306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c137">
            <a:extLst>
              <a:ext uri="{FF2B5EF4-FFF2-40B4-BE49-F238E27FC236}">
                <a16:creationId xmlns:a16="http://schemas.microsoft.com/office/drawing/2014/main" id="{00DF3E9E-0B68-F144-BD0E-028FA6E4B8AF}"/>
              </a:ext>
            </a:extLst>
          </p:cNvPr>
          <p:cNvSpPr/>
          <p:nvPr/>
        </p:nvSpPr>
        <p:spPr>
          <a:xfrm>
            <a:off x="9250633" y="5483528"/>
            <a:ext cx="138943" cy="70128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rc139">
            <a:extLst>
              <a:ext uri="{FF2B5EF4-FFF2-40B4-BE49-F238E27FC236}">
                <a16:creationId xmlns:a16="http://schemas.microsoft.com/office/drawing/2014/main" id="{B0F01611-D31F-CE45-A8E4-D35079DC2244}"/>
              </a:ext>
            </a:extLst>
          </p:cNvPr>
          <p:cNvSpPr/>
          <p:nvPr/>
        </p:nvSpPr>
        <p:spPr>
          <a:xfrm>
            <a:off x="9533067" y="4439533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c140">
            <a:extLst>
              <a:ext uri="{FF2B5EF4-FFF2-40B4-BE49-F238E27FC236}">
                <a16:creationId xmlns:a16="http://schemas.microsoft.com/office/drawing/2014/main" id="{FF1BE8C4-CC25-C34F-99B6-DA67D23FD121}"/>
              </a:ext>
            </a:extLst>
          </p:cNvPr>
          <p:cNvSpPr/>
          <p:nvPr/>
        </p:nvSpPr>
        <p:spPr>
          <a:xfrm>
            <a:off x="9687446" y="5588196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rc141">
            <a:extLst>
              <a:ext uri="{FF2B5EF4-FFF2-40B4-BE49-F238E27FC236}">
                <a16:creationId xmlns:a16="http://schemas.microsoft.com/office/drawing/2014/main" id="{41AEDF36-4E13-7C48-A65E-974647A716C6}"/>
              </a:ext>
            </a:extLst>
          </p:cNvPr>
          <p:cNvSpPr/>
          <p:nvPr/>
        </p:nvSpPr>
        <p:spPr>
          <a:xfrm>
            <a:off x="9533067" y="4439533"/>
            <a:ext cx="138943" cy="270496"/>
          </a:xfrm>
          <a:prstGeom prst="rect">
            <a:avLst/>
          </a:prstGeom>
          <a:solidFill>
            <a:srgbClr val="E8DF0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rc142">
            <a:extLst>
              <a:ext uri="{FF2B5EF4-FFF2-40B4-BE49-F238E27FC236}">
                <a16:creationId xmlns:a16="http://schemas.microsoft.com/office/drawing/2014/main" id="{B8D54209-F9CE-DC4D-81E6-08206CD55D49}"/>
              </a:ext>
            </a:extLst>
          </p:cNvPr>
          <p:cNvSpPr/>
          <p:nvPr/>
        </p:nvSpPr>
        <p:spPr>
          <a:xfrm>
            <a:off x="9687446" y="5588196"/>
            <a:ext cx="138943" cy="0"/>
          </a:xfrm>
          <a:prstGeom prst="rect">
            <a:avLst/>
          </a:prstGeom>
          <a:solidFill>
            <a:srgbClr val="00BA38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c143">
            <a:extLst>
              <a:ext uri="{FF2B5EF4-FFF2-40B4-BE49-F238E27FC236}">
                <a16:creationId xmlns:a16="http://schemas.microsoft.com/office/drawing/2014/main" id="{0DCBEFC0-9E74-EC4B-9AD6-4A60C87D753D}"/>
              </a:ext>
            </a:extLst>
          </p:cNvPr>
          <p:cNvSpPr/>
          <p:nvPr/>
        </p:nvSpPr>
        <p:spPr>
          <a:xfrm>
            <a:off x="9533067" y="4710030"/>
            <a:ext cx="138943" cy="856572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c144">
            <a:extLst>
              <a:ext uri="{FF2B5EF4-FFF2-40B4-BE49-F238E27FC236}">
                <a16:creationId xmlns:a16="http://schemas.microsoft.com/office/drawing/2014/main" id="{E38F616F-E61C-A64D-8017-801ACF62E202}"/>
              </a:ext>
            </a:extLst>
          </p:cNvPr>
          <p:cNvSpPr/>
          <p:nvPr/>
        </p:nvSpPr>
        <p:spPr>
          <a:xfrm>
            <a:off x="9687446" y="5588196"/>
            <a:ext cx="138943" cy="0"/>
          </a:xfrm>
          <a:prstGeom prst="rect">
            <a:avLst/>
          </a:prstGeom>
          <a:solidFill>
            <a:srgbClr val="619CFF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c146">
            <a:extLst>
              <a:ext uri="{FF2B5EF4-FFF2-40B4-BE49-F238E27FC236}">
                <a16:creationId xmlns:a16="http://schemas.microsoft.com/office/drawing/2014/main" id="{056EFFDA-42F8-E348-993F-3F119F8B0239}"/>
              </a:ext>
            </a:extLst>
          </p:cNvPr>
          <p:cNvSpPr/>
          <p:nvPr/>
        </p:nvSpPr>
        <p:spPr>
          <a:xfrm>
            <a:off x="9969880" y="4940454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c147">
            <a:extLst>
              <a:ext uri="{FF2B5EF4-FFF2-40B4-BE49-F238E27FC236}">
                <a16:creationId xmlns:a16="http://schemas.microsoft.com/office/drawing/2014/main" id="{6E91AAE5-CDE7-A247-9D85-AA3DF2A8613A}"/>
              </a:ext>
            </a:extLst>
          </p:cNvPr>
          <p:cNvSpPr/>
          <p:nvPr/>
        </p:nvSpPr>
        <p:spPr>
          <a:xfrm>
            <a:off x="10124261" y="5588196"/>
            <a:ext cx="138943" cy="0"/>
          </a:xfrm>
          <a:prstGeom prst="rect">
            <a:avLst/>
          </a:prstGeom>
          <a:solidFill>
            <a:srgbClr val="F8766D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c148">
            <a:extLst>
              <a:ext uri="{FF2B5EF4-FFF2-40B4-BE49-F238E27FC236}">
                <a16:creationId xmlns:a16="http://schemas.microsoft.com/office/drawing/2014/main" id="{6D69CF21-BFC8-D746-9F3A-95FD534D7D66}"/>
              </a:ext>
            </a:extLst>
          </p:cNvPr>
          <p:cNvSpPr/>
          <p:nvPr/>
        </p:nvSpPr>
        <p:spPr>
          <a:xfrm>
            <a:off x="9969880" y="4940454"/>
            <a:ext cx="138943" cy="0"/>
          </a:xfrm>
          <a:prstGeom prst="rect">
            <a:avLst/>
          </a:prstGeom>
          <a:solidFill>
            <a:srgbClr val="00BA38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rc149">
            <a:extLst>
              <a:ext uri="{FF2B5EF4-FFF2-40B4-BE49-F238E27FC236}">
                <a16:creationId xmlns:a16="http://schemas.microsoft.com/office/drawing/2014/main" id="{BA47B99A-EB35-A446-8343-BEC6F14242F6}"/>
              </a:ext>
            </a:extLst>
          </p:cNvPr>
          <p:cNvSpPr/>
          <p:nvPr/>
        </p:nvSpPr>
        <p:spPr>
          <a:xfrm>
            <a:off x="10124261" y="5588196"/>
            <a:ext cx="138943" cy="0"/>
          </a:xfrm>
          <a:prstGeom prst="rect">
            <a:avLst/>
          </a:prstGeom>
          <a:solidFill>
            <a:srgbClr val="00BA38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rc150">
            <a:extLst>
              <a:ext uri="{FF2B5EF4-FFF2-40B4-BE49-F238E27FC236}">
                <a16:creationId xmlns:a16="http://schemas.microsoft.com/office/drawing/2014/main" id="{B31D8E1D-E744-CD40-9D45-24E286138515}"/>
              </a:ext>
            </a:extLst>
          </p:cNvPr>
          <p:cNvSpPr/>
          <p:nvPr/>
        </p:nvSpPr>
        <p:spPr>
          <a:xfrm>
            <a:off x="9969880" y="4940454"/>
            <a:ext cx="138943" cy="626150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rc151">
            <a:extLst>
              <a:ext uri="{FF2B5EF4-FFF2-40B4-BE49-F238E27FC236}">
                <a16:creationId xmlns:a16="http://schemas.microsoft.com/office/drawing/2014/main" id="{EC8E46D0-A6D3-0442-B503-EF4C2098783B}"/>
              </a:ext>
            </a:extLst>
          </p:cNvPr>
          <p:cNvSpPr/>
          <p:nvPr/>
        </p:nvSpPr>
        <p:spPr>
          <a:xfrm>
            <a:off x="10124261" y="5588196"/>
            <a:ext cx="138943" cy="0"/>
          </a:xfrm>
          <a:prstGeom prst="rect">
            <a:avLst/>
          </a:prstGeom>
          <a:solidFill>
            <a:srgbClr val="619CFF">
              <a:alpha val="100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tx155">
            <a:extLst>
              <a:ext uri="{FF2B5EF4-FFF2-40B4-BE49-F238E27FC236}">
                <a16:creationId xmlns:a16="http://schemas.microsoft.com/office/drawing/2014/main" id="{66BC5305-FF40-0F4B-82A5-0706F55F2979}"/>
              </a:ext>
            </a:extLst>
          </p:cNvPr>
          <p:cNvSpPr/>
          <p:nvPr/>
        </p:nvSpPr>
        <p:spPr>
          <a:xfrm>
            <a:off x="1662991" y="5651908"/>
            <a:ext cx="308164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tx157">
            <a:extLst>
              <a:ext uri="{FF2B5EF4-FFF2-40B4-BE49-F238E27FC236}">
                <a16:creationId xmlns:a16="http://schemas.microsoft.com/office/drawing/2014/main" id="{86262F3A-0B63-5540-987D-D2746A241FA7}"/>
              </a:ext>
            </a:extLst>
          </p:cNvPr>
          <p:cNvSpPr/>
          <p:nvPr/>
        </p:nvSpPr>
        <p:spPr>
          <a:xfrm>
            <a:off x="2099806" y="5651908"/>
            <a:ext cx="308164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tx159">
            <a:extLst>
              <a:ext uri="{FF2B5EF4-FFF2-40B4-BE49-F238E27FC236}">
                <a16:creationId xmlns:a16="http://schemas.microsoft.com/office/drawing/2014/main" id="{6C21C8B0-6547-3F47-98B1-3A23B75E4ADD}"/>
              </a:ext>
            </a:extLst>
          </p:cNvPr>
          <p:cNvSpPr/>
          <p:nvPr/>
        </p:nvSpPr>
        <p:spPr>
          <a:xfrm>
            <a:off x="2536619" y="5651908"/>
            <a:ext cx="308164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tx161">
            <a:extLst>
              <a:ext uri="{FF2B5EF4-FFF2-40B4-BE49-F238E27FC236}">
                <a16:creationId xmlns:a16="http://schemas.microsoft.com/office/drawing/2014/main" id="{63A26CE6-524D-E045-9DE0-FECC5779F112}"/>
              </a:ext>
            </a:extLst>
          </p:cNvPr>
          <p:cNvSpPr/>
          <p:nvPr/>
        </p:nvSpPr>
        <p:spPr>
          <a:xfrm>
            <a:off x="2973434" y="5651908"/>
            <a:ext cx="308164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tx163">
            <a:extLst>
              <a:ext uri="{FF2B5EF4-FFF2-40B4-BE49-F238E27FC236}">
                <a16:creationId xmlns:a16="http://schemas.microsoft.com/office/drawing/2014/main" id="{76313AF7-5E99-8D42-A9ED-D7BEF246113A}"/>
              </a:ext>
            </a:extLst>
          </p:cNvPr>
          <p:cNvSpPr/>
          <p:nvPr/>
        </p:nvSpPr>
        <p:spPr>
          <a:xfrm>
            <a:off x="3410247" y="5651908"/>
            <a:ext cx="308164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tx165">
            <a:extLst>
              <a:ext uri="{FF2B5EF4-FFF2-40B4-BE49-F238E27FC236}">
                <a16:creationId xmlns:a16="http://schemas.microsoft.com/office/drawing/2014/main" id="{68A02835-80D7-6C4C-9B66-4A7E332AF170}"/>
              </a:ext>
            </a:extLst>
          </p:cNvPr>
          <p:cNvSpPr/>
          <p:nvPr/>
        </p:nvSpPr>
        <p:spPr>
          <a:xfrm>
            <a:off x="3847062" y="5651908"/>
            <a:ext cx="308164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tx167">
            <a:extLst>
              <a:ext uri="{FF2B5EF4-FFF2-40B4-BE49-F238E27FC236}">
                <a16:creationId xmlns:a16="http://schemas.microsoft.com/office/drawing/2014/main" id="{FF5D5666-58C1-444E-935C-63224EACB8AA}"/>
              </a:ext>
            </a:extLst>
          </p:cNvPr>
          <p:cNvSpPr/>
          <p:nvPr/>
        </p:nvSpPr>
        <p:spPr>
          <a:xfrm>
            <a:off x="4283876" y="5651908"/>
            <a:ext cx="308164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tx169">
            <a:extLst>
              <a:ext uri="{FF2B5EF4-FFF2-40B4-BE49-F238E27FC236}">
                <a16:creationId xmlns:a16="http://schemas.microsoft.com/office/drawing/2014/main" id="{E64D81F5-8337-AA43-B856-3E0035B2C3D4}"/>
              </a:ext>
            </a:extLst>
          </p:cNvPr>
          <p:cNvSpPr/>
          <p:nvPr/>
        </p:nvSpPr>
        <p:spPr>
          <a:xfrm>
            <a:off x="4720691" y="5651908"/>
            <a:ext cx="308164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tx171">
            <a:extLst>
              <a:ext uri="{FF2B5EF4-FFF2-40B4-BE49-F238E27FC236}">
                <a16:creationId xmlns:a16="http://schemas.microsoft.com/office/drawing/2014/main" id="{487B06F8-5FDC-0D47-896B-11BBF8E7B9FA}"/>
              </a:ext>
            </a:extLst>
          </p:cNvPr>
          <p:cNvSpPr/>
          <p:nvPr/>
        </p:nvSpPr>
        <p:spPr>
          <a:xfrm>
            <a:off x="5157505" y="5651908"/>
            <a:ext cx="308164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tx173">
            <a:extLst>
              <a:ext uri="{FF2B5EF4-FFF2-40B4-BE49-F238E27FC236}">
                <a16:creationId xmlns:a16="http://schemas.microsoft.com/office/drawing/2014/main" id="{E0C844D8-D191-9B48-A17E-FF9266FF7B1C}"/>
              </a:ext>
            </a:extLst>
          </p:cNvPr>
          <p:cNvSpPr/>
          <p:nvPr/>
        </p:nvSpPr>
        <p:spPr>
          <a:xfrm>
            <a:off x="5548981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tx175">
            <a:extLst>
              <a:ext uri="{FF2B5EF4-FFF2-40B4-BE49-F238E27FC236}">
                <a16:creationId xmlns:a16="http://schemas.microsoft.com/office/drawing/2014/main" id="{22DA128B-4723-1A48-B9F1-43D071ECC79F}"/>
              </a:ext>
            </a:extLst>
          </p:cNvPr>
          <p:cNvSpPr/>
          <p:nvPr/>
        </p:nvSpPr>
        <p:spPr>
          <a:xfrm>
            <a:off x="5985795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tx177">
            <a:extLst>
              <a:ext uri="{FF2B5EF4-FFF2-40B4-BE49-F238E27FC236}">
                <a16:creationId xmlns:a16="http://schemas.microsoft.com/office/drawing/2014/main" id="{84C1B3A0-1C29-A447-A2F7-C3D0B655E220}"/>
              </a:ext>
            </a:extLst>
          </p:cNvPr>
          <p:cNvSpPr/>
          <p:nvPr/>
        </p:nvSpPr>
        <p:spPr>
          <a:xfrm>
            <a:off x="6422611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tx179">
            <a:extLst>
              <a:ext uri="{FF2B5EF4-FFF2-40B4-BE49-F238E27FC236}">
                <a16:creationId xmlns:a16="http://schemas.microsoft.com/office/drawing/2014/main" id="{2C187DF6-BA1C-6149-803A-31555C579B95}"/>
              </a:ext>
            </a:extLst>
          </p:cNvPr>
          <p:cNvSpPr/>
          <p:nvPr/>
        </p:nvSpPr>
        <p:spPr>
          <a:xfrm>
            <a:off x="6859424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tx181">
            <a:extLst>
              <a:ext uri="{FF2B5EF4-FFF2-40B4-BE49-F238E27FC236}">
                <a16:creationId xmlns:a16="http://schemas.microsoft.com/office/drawing/2014/main" id="{A27E9DB0-83E5-E947-9336-02C712086676}"/>
              </a:ext>
            </a:extLst>
          </p:cNvPr>
          <p:cNvSpPr/>
          <p:nvPr/>
        </p:nvSpPr>
        <p:spPr>
          <a:xfrm>
            <a:off x="7296239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tx183">
            <a:extLst>
              <a:ext uri="{FF2B5EF4-FFF2-40B4-BE49-F238E27FC236}">
                <a16:creationId xmlns:a16="http://schemas.microsoft.com/office/drawing/2014/main" id="{4B7F7587-6566-7D47-8C0D-547C6E2539A5}"/>
              </a:ext>
            </a:extLst>
          </p:cNvPr>
          <p:cNvSpPr/>
          <p:nvPr/>
        </p:nvSpPr>
        <p:spPr>
          <a:xfrm>
            <a:off x="7733052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tx185">
            <a:extLst>
              <a:ext uri="{FF2B5EF4-FFF2-40B4-BE49-F238E27FC236}">
                <a16:creationId xmlns:a16="http://schemas.microsoft.com/office/drawing/2014/main" id="{3EC0983A-4AD5-4B48-9B7F-D488A5DA3E3A}"/>
              </a:ext>
            </a:extLst>
          </p:cNvPr>
          <p:cNvSpPr/>
          <p:nvPr/>
        </p:nvSpPr>
        <p:spPr>
          <a:xfrm>
            <a:off x="8169867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tx187">
            <a:extLst>
              <a:ext uri="{FF2B5EF4-FFF2-40B4-BE49-F238E27FC236}">
                <a16:creationId xmlns:a16="http://schemas.microsoft.com/office/drawing/2014/main" id="{5F940627-1505-3F40-B496-656A5B02D777}"/>
              </a:ext>
            </a:extLst>
          </p:cNvPr>
          <p:cNvSpPr/>
          <p:nvPr/>
        </p:nvSpPr>
        <p:spPr>
          <a:xfrm>
            <a:off x="8606680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x189">
            <a:extLst>
              <a:ext uri="{FF2B5EF4-FFF2-40B4-BE49-F238E27FC236}">
                <a16:creationId xmlns:a16="http://schemas.microsoft.com/office/drawing/2014/main" id="{E46BD399-8A20-E34E-8011-79668E4CCDB5}"/>
              </a:ext>
            </a:extLst>
          </p:cNvPr>
          <p:cNvSpPr/>
          <p:nvPr/>
        </p:nvSpPr>
        <p:spPr>
          <a:xfrm>
            <a:off x="9043495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tx191">
            <a:extLst>
              <a:ext uri="{FF2B5EF4-FFF2-40B4-BE49-F238E27FC236}">
                <a16:creationId xmlns:a16="http://schemas.microsoft.com/office/drawing/2014/main" id="{F5AEC5BE-53D1-0446-835A-2EDD79C65805}"/>
              </a:ext>
            </a:extLst>
          </p:cNvPr>
          <p:cNvSpPr/>
          <p:nvPr/>
        </p:nvSpPr>
        <p:spPr>
          <a:xfrm>
            <a:off x="9480308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tx193">
            <a:extLst>
              <a:ext uri="{FF2B5EF4-FFF2-40B4-BE49-F238E27FC236}">
                <a16:creationId xmlns:a16="http://schemas.microsoft.com/office/drawing/2014/main" id="{46D6C9C6-F3B8-DA40-A49A-7C3C3A918720}"/>
              </a:ext>
            </a:extLst>
          </p:cNvPr>
          <p:cNvSpPr/>
          <p:nvPr/>
        </p:nvSpPr>
        <p:spPr>
          <a:xfrm>
            <a:off x="9917123" y="5651908"/>
            <a:ext cx="398838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tx300">
            <a:extLst>
              <a:ext uri="{FF2B5EF4-FFF2-40B4-BE49-F238E27FC236}">
                <a16:creationId xmlns:a16="http://schemas.microsoft.com/office/drawing/2014/main" id="{49B81076-3AEC-0E4F-8103-8701B2716052}"/>
              </a:ext>
            </a:extLst>
          </p:cNvPr>
          <p:cNvSpPr/>
          <p:nvPr/>
        </p:nvSpPr>
        <p:spPr>
          <a:xfrm>
            <a:off x="661118" y="5519912"/>
            <a:ext cx="216951" cy="93254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r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tx301">
            <a:extLst>
              <a:ext uri="{FF2B5EF4-FFF2-40B4-BE49-F238E27FC236}">
                <a16:creationId xmlns:a16="http://schemas.microsoft.com/office/drawing/2014/main" id="{0BC939A7-565C-704F-8A60-1E19EA216E08}"/>
              </a:ext>
            </a:extLst>
          </p:cNvPr>
          <p:cNvSpPr/>
          <p:nvPr/>
        </p:nvSpPr>
        <p:spPr>
          <a:xfrm>
            <a:off x="661118" y="4517755"/>
            <a:ext cx="216951" cy="9357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tx302">
            <a:extLst>
              <a:ext uri="{FF2B5EF4-FFF2-40B4-BE49-F238E27FC236}">
                <a16:creationId xmlns:a16="http://schemas.microsoft.com/office/drawing/2014/main" id="{702E5DF1-4327-2349-B72D-41EAB1C34166}"/>
              </a:ext>
            </a:extLst>
          </p:cNvPr>
          <p:cNvSpPr/>
          <p:nvPr/>
        </p:nvSpPr>
        <p:spPr>
          <a:xfrm>
            <a:off x="661118" y="3515978"/>
            <a:ext cx="216951" cy="9350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tx303">
            <a:extLst>
              <a:ext uri="{FF2B5EF4-FFF2-40B4-BE49-F238E27FC236}">
                <a16:creationId xmlns:a16="http://schemas.microsoft.com/office/drawing/2014/main" id="{4D54EF55-F87B-CE44-8BD4-2D3D22DFD37B}"/>
              </a:ext>
            </a:extLst>
          </p:cNvPr>
          <p:cNvSpPr/>
          <p:nvPr/>
        </p:nvSpPr>
        <p:spPr>
          <a:xfrm>
            <a:off x="661118" y="2514012"/>
            <a:ext cx="216951" cy="93635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tx304">
            <a:extLst>
              <a:ext uri="{FF2B5EF4-FFF2-40B4-BE49-F238E27FC236}">
                <a16:creationId xmlns:a16="http://schemas.microsoft.com/office/drawing/2014/main" id="{30234F37-DE5A-DB40-BA76-F7841D1B2664}"/>
              </a:ext>
            </a:extLst>
          </p:cNvPr>
          <p:cNvSpPr/>
          <p:nvPr/>
        </p:nvSpPr>
        <p:spPr>
          <a:xfrm>
            <a:off x="661118" y="1512173"/>
            <a:ext cx="216951" cy="93635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pl305">
            <a:extLst>
              <a:ext uri="{FF2B5EF4-FFF2-40B4-BE49-F238E27FC236}">
                <a16:creationId xmlns:a16="http://schemas.microsoft.com/office/drawing/2014/main" id="{B28DC234-DCAE-DF40-BE35-26A7936D4EDF}"/>
              </a:ext>
            </a:extLst>
          </p:cNvPr>
          <p:cNvSpPr/>
          <p:nvPr/>
        </p:nvSpPr>
        <p:spPr>
          <a:xfrm>
            <a:off x="959432" y="5566602"/>
            <a:ext cx="9267313" cy="0"/>
          </a:xfrm>
          <a:custGeom>
            <a:avLst/>
            <a:gdLst/>
            <a:ahLst/>
            <a:cxnLst/>
            <a:rect l="0" t="0" r="0" b="0"/>
            <a:pathLst>
              <a:path w="34794">
                <a:moveTo>
                  <a:pt x="0" y="0"/>
                </a:moveTo>
                <a:lnTo>
                  <a:pt x="34794" y="0"/>
                </a:lnTo>
              </a:path>
            </a:pathLst>
          </a:custGeom>
          <a:ln w="13550" cap="flat">
            <a:solidFill>
              <a:srgbClr val="333333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ACA5D8-0772-6B40-BA9C-5E27B53B02C2}"/>
              </a:ext>
            </a:extLst>
          </p:cNvPr>
          <p:cNvGrpSpPr/>
          <p:nvPr/>
        </p:nvGrpSpPr>
        <p:grpSpPr>
          <a:xfrm>
            <a:off x="10489573" y="1515415"/>
            <a:ext cx="835898" cy="1639144"/>
            <a:chOff x="10706444" y="2296681"/>
            <a:chExt cx="835898" cy="1639144"/>
          </a:xfrm>
        </p:grpSpPr>
        <p:sp>
          <p:nvSpPr>
            <p:cNvPr id="187" name="rc6">
              <a:extLst>
                <a:ext uri="{FF2B5EF4-FFF2-40B4-BE49-F238E27FC236}">
                  <a16:creationId xmlns:a16="http://schemas.microsoft.com/office/drawing/2014/main" id="{860B3F88-A3A1-2349-A4D2-22FF3153ED37}"/>
                </a:ext>
              </a:extLst>
            </p:cNvPr>
            <p:cNvSpPr/>
            <p:nvPr/>
          </p:nvSpPr>
          <p:spPr>
            <a:xfrm>
              <a:off x="10706444" y="2876396"/>
              <a:ext cx="159781" cy="166920"/>
            </a:xfrm>
            <a:prstGeom prst="rect">
              <a:avLst/>
            </a:prstGeom>
            <a:solidFill>
              <a:srgbClr val="C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rc6">
              <a:extLst>
                <a:ext uri="{FF2B5EF4-FFF2-40B4-BE49-F238E27FC236}">
                  <a16:creationId xmlns:a16="http://schemas.microsoft.com/office/drawing/2014/main" id="{885E2C60-75F8-9B44-9760-7DAC4A77398E}"/>
                </a:ext>
              </a:extLst>
            </p:cNvPr>
            <p:cNvSpPr/>
            <p:nvPr/>
          </p:nvSpPr>
          <p:spPr>
            <a:xfrm>
              <a:off x="10706444" y="3768905"/>
              <a:ext cx="159781" cy="166920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C00000"/>
              </a:bgClr>
            </a:patt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rc122">
              <a:extLst>
                <a:ext uri="{FF2B5EF4-FFF2-40B4-BE49-F238E27FC236}">
                  <a16:creationId xmlns:a16="http://schemas.microsoft.com/office/drawing/2014/main" id="{41753EC4-9519-0143-AFDF-6AEBACBFC96C}"/>
                </a:ext>
              </a:extLst>
            </p:cNvPr>
            <p:cNvSpPr/>
            <p:nvPr/>
          </p:nvSpPr>
          <p:spPr>
            <a:xfrm>
              <a:off x="10706444" y="2431918"/>
              <a:ext cx="159781" cy="166920"/>
            </a:xfrm>
            <a:prstGeom prst="rect">
              <a:avLst/>
            </a:prstGeom>
            <a:solidFill>
              <a:srgbClr val="00B05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rc150">
              <a:extLst>
                <a:ext uri="{FF2B5EF4-FFF2-40B4-BE49-F238E27FC236}">
                  <a16:creationId xmlns:a16="http://schemas.microsoft.com/office/drawing/2014/main" id="{7E06D525-F2D5-E84E-8A51-05F8ECD2B305}"/>
                </a:ext>
              </a:extLst>
            </p:cNvPr>
            <p:cNvSpPr/>
            <p:nvPr/>
          </p:nvSpPr>
          <p:spPr>
            <a:xfrm>
              <a:off x="10706444" y="3327233"/>
              <a:ext cx="159781" cy="166920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00B050"/>
              </a:bgClr>
            </a:patt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rc141">
              <a:extLst>
                <a:ext uri="{FF2B5EF4-FFF2-40B4-BE49-F238E27FC236}">
                  <a16:creationId xmlns:a16="http://schemas.microsoft.com/office/drawing/2014/main" id="{BE606A7B-8431-B141-A15B-8F93E3D5C537}"/>
                </a:ext>
              </a:extLst>
            </p:cNvPr>
            <p:cNvSpPr/>
            <p:nvPr/>
          </p:nvSpPr>
          <p:spPr>
            <a:xfrm>
              <a:off x="10706444" y="2654157"/>
              <a:ext cx="159781" cy="166920"/>
            </a:xfrm>
            <a:prstGeom prst="rect">
              <a:avLst/>
            </a:prstGeom>
            <a:solidFill>
              <a:srgbClr val="E8DF0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rc37">
              <a:extLst>
                <a:ext uri="{FF2B5EF4-FFF2-40B4-BE49-F238E27FC236}">
                  <a16:creationId xmlns:a16="http://schemas.microsoft.com/office/drawing/2014/main" id="{05EB614E-A392-1848-95FD-DA0119CA67ED}"/>
                </a:ext>
              </a:extLst>
            </p:cNvPr>
            <p:cNvSpPr/>
            <p:nvPr/>
          </p:nvSpPr>
          <p:spPr>
            <a:xfrm>
              <a:off x="10706444" y="3550154"/>
              <a:ext cx="159781" cy="166920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8DF0C"/>
              </a:bgClr>
            </a:patt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tx300">
              <a:extLst>
                <a:ext uri="{FF2B5EF4-FFF2-40B4-BE49-F238E27FC236}">
                  <a16:creationId xmlns:a16="http://schemas.microsoft.com/office/drawing/2014/main" id="{7E2EE3A9-B09D-C54D-900B-E7203913206E}"/>
                </a:ext>
              </a:extLst>
            </p:cNvPr>
            <p:cNvSpPr/>
            <p:nvPr/>
          </p:nvSpPr>
          <p:spPr>
            <a:xfrm>
              <a:off x="10950068" y="2446544"/>
              <a:ext cx="592274" cy="137669"/>
            </a:xfrm>
            <a:prstGeom prst="rect">
              <a:avLst/>
            </a:prstGeom>
            <a:noFill/>
          </p:spPr>
          <p:txBody>
            <a:bodyPr vert="horz" wrap="none" lIns="0" tIns="0" rIns="0" bIns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Mild (Grade 1)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tx300">
              <a:extLst>
                <a:ext uri="{FF2B5EF4-FFF2-40B4-BE49-F238E27FC236}">
                  <a16:creationId xmlns:a16="http://schemas.microsoft.com/office/drawing/2014/main" id="{3935E9AC-F43C-EE4A-9219-7355AB464D20}"/>
                </a:ext>
              </a:extLst>
            </p:cNvPr>
            <p:cNvSpPr/>
            <p:nvPr/>
          </p:nvSpPr>
          <p:spPr>
            <a:xfrm>
              <a:off x="10950068" y="3341859"/>
              <a:ext cx="592274" cy="137669"/>
            </a:xfrm>
            <a:prstGeom prst="rect">
              <a:avLst/>
            </a:prstGeom>
            <a:noFill/>
          </p:spPr>
          <p:txBody>
            <a:bodyPr vert="horz" wrap="none" lIns="0" tIns="0" rIns="0" bIns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Mild (Grade 1)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tx300">
              <a:extLst>
                <a:ext uri="{FF2B5EF4-FFF2-40B4-BE49-F238E27FC236}">
                  <a16:creationId xmlns:a16="http://schemas.microsoft.com/office/drawing/2014/main" id="{3AE41D17-D5D3-3D45-9CCD-B1B38167B38A}"/>
                </a:ext>
              </a:extLst>
            </p:cNvPr>
            <p:cNvSpPr/>
            <p:nvPr/>
          </p:nvSpPr>
          <p:spPr>
            <a:xfrm>
              <a:off x="10950068" y="2668783"/>
              <a:ext cx="592274" cy="137669"/>
            </a:xfrm>
            <a:prstGeom prst="rect">
              <a:avLst/>
            </a:prstGeom>
            <a:noFill/>
          </p:spPr>
          <p:txBody>
            <a:bodyPr vert="horz" wrap="none" lIns="0" tIns="0" rIns="0" bIns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Moderate (Grade 2)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tx300">
              <a:extLst>
                <a:ext uri="{FF2B5EF4-FFF2-40B4-BE49-F238E27FC236}">
                  <a16:creationId xmlns:a16="http://schemas.microsoft.com/office/drawing/2014/main" id="{AB613D94-E2B5-FD41-B1A3-BBCBD9C1CC7B}"/>
                </a:ext>
              </a:extLst>
            </p:cNvPr>
            <p:cNvSpPr/>
            <p:nvPr/>
          </p:nvSpPr>
          <p:spPr>
            <a:xfrm>
              <a:off x="10950068" y="3564780"/>
              <a:ext cx="592274" cy="137669"/>
            </a:xfrm>
            <a:prstGeom prst="rect">
              <a:avLst/>
            </a:prstGeom>
            <a:noFill/>
          </p:spPr>
          <p:txBody>
            <a:bodyPr vert="horz" wrap="none" lIns="0" tIns="0" rIns="0" bIns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Moderate (Grade 2)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tx300">
              <a:extLst>
                <a:ext uri="{FF2B5EF4-FFF2-40B4-BE49-F238E27FC236}">
                  <a16:creationId xmlns:a16="http://schemas.microsoft.com/office/drawing/2014/main" id="{B88C0ACB-8EBC-BF49-A7EF-5F021C3E9672}"/>
                </a:ext>
              </a:extLst>
            </p:cNvPr>
            <p:cNvSpPr/>
            <p:nvPr/>
          </p:nvSpPr>
          <p:spPr>
            <a:xfrm>
              <a:off x="10950068" y="2891022"/>
              <a:ext cx="592274" cy="137669"/>
            </a:xfrm>
            <a:prstGeom prst="rect">
              <a:avLst/>
            </a:prstGeom>
            <a:noFill/>
          </p:spPr>
          <p:txBody>
            <a:bodyPr vert="horz" wrap="none" lIns="0" tIns="0" rIns="0" bIns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Severe (Grade 3)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tx300">
              <a:extLst>
                <a:ext uri="{FF2B5EF4-FFF2-40B4-BE49-F238E27FC236}">
                  <a16:creationId xmlns:a16="http://schemas.microsoft.com/office/drawing/2014/main" id="{F2BD2F33-67B0-034C-9897-57E70758F814}"/>
                </a:ext>
              </a:extLst>
            </p:cNvPr>
            <p:cNvSpPr/>
            <p:nvPr/>
          </p:nvSpPr>
          <p:spPr>
            <a:xfrm>
              <a:off x="10950068" y="3783531"/>
              <a:ext cx="592274" cy="137669"/>
            </a:xfrm>
            <a:prstGeom prst="rect">
              <a:avLst/>
            </a:prstGeom>
            <a:noFill/>
          </p:spPr>
          <p:txBody>
            <a:bodyPr vert="horz" wrap="none" lIns="0" tIns="0" rIns="0" bIns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Severe (Grade 3)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tx300">
              <a:extLst>
                <a:ext uri="{FF2B5EF4-FFF2-40B4-BE49-F238E27FC236}">
                  <a16:creationId xmlns:a16="http://schemas.microsoft.com/office/drawing/2014/main" id="{6984D1F8-5419-D14D-A722-15A270E188C7}"/>
                </a:ext>
              </a:extLst>
            </p:cNvPr>
            <p:cNvSpPr/>
            <p:nvPr/>
          </p:nvSpPr>
          <p:spPr>
            <a:xfrm>
              <a:off x="10706444" y="2296681"/>
              <a:ext cx="592274" cy="137669"/>
            </a:xfrm>
            <a:prstGeom prst="rect">
              <a:avLst/>
            </a:prstGeom>
            <a:noFill/>
          </p:spPr>
          <p:txBody>
            <a:bodyPr vert="horz" wrap="none" lIns="0" tIns="0" rIns="0" bIns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Cabotegravir</a:t>
              </a:r>
              <a:endPara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tx300">
              <a:extLst>
                <a:ext uri="{FF2B5EF4-FFF2-40B4-BE49-F238E27FC236}">
                  <a16:creationId xmlns:a16="http://schemas.microsoft.com/office/drawing/2014/main" id="{9177D238-4A2B-2B44-BEAB-DFEE1C2286CA}"/>
                </a:ext>
              </a:extLst>
            </p:cNvPr>
            <p:cNvSpPr/>
            <p:nvPr/>
          </p:nvSpPr>
          <p:spPr>
            <a:xfrm>
              <a:off x="10706444" y="3195011"/>
              <a:ext cx="592274" cy="137669"/>
            </a:xfrm>
            <a:prstGeom prst="rect">
              <a:avLst/>
            </a:prstGeom>
            <a:noFill/>
          </p:spPr>
          <p:txBody>
            <a:bodyPr vert="horz" wrap="none" lIns="0" tIns="0" rIns="0" bIns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TDF/FTC</a:t>
              </a:r>
              <a:endPara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5F1C9D-6432-E34A-AC5F-37707D3969CB}"/>
              </a:ext>
            </a:extLst>
          </p:cNvPr>
          <p:cNvGrpSpPr/>
          <p:nvPr/>
        </p:nvGrpSpPr>
        <p:grpSpPr>
          <a:xfrm>
            <a:off x="1625232" y="6076982"/>
            <a:ext cx="383681" cy="271543"/>
            <a:chOff x="1265994" y="6036242"/>
            <a:chExt cx="383681" cy="271543"/>
          </a:xfrm>
        </p:grpSpPr>
        <p:sp>
          <p:nvSpPr>
            <p:cNvPr id="178" name="tx155">
              <a:extLst>
                <a:ext uri="{FF2B5EF4-FFF2-40B4-BE49-F238E27FC236}">
                  <a16:creationId xmlns:a16="http://schemas.microsoft.com/office/drawing/2014/main" id="{B966ACC0-7795-9046-A9A6-1ECCB12499A7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2081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tx155">
              <a:extLst>
                <a:ext uri="{FF2B5EF4-FFF2-40B4-BE49-F238E27FC236}">
                  <a16:creationId xmlns:a16="http://schemas.microsoft.com/office/drawing/2014/main" id="{97DE5A84-5F18-4F43-A3E4-6FE8AF0C1DE6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2117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2" name="tx155">
            <a:extLst>
              <a:ext uri="{FF2B5EF4-FFF2-40B4-BE49-F238E27FC236}">
                <a16:creationId xmlns:a16="http://schemas.microsoft.com/office/drawing/2014/main" id="{E1D89766-9D36-8D4B-9989-366F80FE93FA}"/>
              </a:ext>
            </a:extLst>
          </p:cNvPr>
          <p:cNvSpPr/>
          <p:nvPr/>
        </p:nvSpPr>
        <p:spPr>
          <a:xfrm>
            <a:off x="958438" y="5653971"/>
            <a:ext cx="640080" cy="11536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DE77E55-A0CC-D442-AFDC-98F22CE38DA0}"/>
              </a:ext>
            </a:extLst>
          </p:cNvPr>
          <p:cNvGrpSpPr/>
          <p:nvPr/>
        </p:nvGrpSpPr>
        <p:grpSpPr>
          <a:xfrm>
            <a:off x="2061816" y="6070203"/>
            <a:ext cx="383681" cy="271543"/>
            <a:chOff x="1265994" y="6036242"/>
            <a:chExt cx="383681" cy="271543"/>
          </a:xfrm>
        </p:grpSpPr>
        <p:sp>
          <p:nvSpPr>
            <p:cNvPr id="259" name="tx155">
              <a:extLst>
                <a:ext uri="{FF2B5EF4-FFF2-40B4-BE49-F238E27FC236}">
                  <a16:creationId xmlns:a16="http://schemas.microsoft.com/office/drawing/2014/main" id="{3B79106F-4B86-3F46-8E07-4826C484563B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2014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tx155">
              <a:extLst>
                <a:ext uri="{FF2B5EF4-FFF2-40B4-BE49-F238E27FC236}">
                  <a16:creationId xmlns:a16="http://schemas.microsoft.com/office/drawing/2014/main" id="{477A428A-C8E3-8744-83F4-CC25A6C91CC8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2037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F240842-9D3F-DC4C-A58A-42B83E2C6883}"/>
              </a:ext>
            </a:extLst>
          </p:cNvPr>
          <p:cNvGrpSpPr/>
          <p:nvPr/>
        </p:nvGrpSpPr>
        <p:grpSpPr>
          <a:xfrm>
            <a:off x="2493244" y="6070358"/>
            <a:ext cx="383681" cy="271543"/>
            <a:chOff x="1265994" y="6036242"/>
            <a:chExt cx="383681" cy="271543"/>
          </a:xfrm>
        </p:grpSpPr>
        <p:sp>
          <p:nvSpPr>
            <p:cNvPr id="262" name="tx155">
              <a:extLst>
                <a:ext uri="{FF2B5EF4-FFF2-40B4-BE49-F238E27FC236}">
                  <a16:creationId xmlns:a16="http://schemas.microsoft.com/office/drawing/2014/main" id="{7F0FEB23-67F0-284D-9034-88867486ACC1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1940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tx155">
              <a:extLst>
                <a:ext uri="{FF2B5EF4-FFF2-40B4-BE49-F238E27FC236}">
                  <a16:creationId xmlns:a16="http://schemas.microsoft.com/office/drawing/2014/main" id="{905486FB-E8C0-CC47-8B92-F4F11EFEEC59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1938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E2DC8CB-3AC7-CA45-9436-BC60FFCBCD99}"/>
              </a:ext>
            </a:extLst>
          </p:cNvPr>
          <p:cNvGrpSpPr/>
          <p:nvPr/>
        </p:nvGrpSpPr>
        <p:grpSpPr>
          <a:xfrm>
            <a:off x="2929828" y="6063579"/>
            <a:ext cx="383681" cy="271543"/>
            <a:chOff x="1265994" y="6036242"/>
            <a:chExt cx="383681" cy="271543"/>
          </a:xfrm>
        </p:grpSpPr>
        <p:sp>
          <p:nvSpPr>
            <p:cNvPr id="265" name="tx155">
              <a:extLst>
                <a:ext uri="{FF2B5EF4-FFF2-40B4-BE49-F238E27FC236}">
                  <a16:creationId xmlns:a16="http://schemas.microsoft.com/office/drawing/2014/main" id="{51516527-BA7B-D64B-8B9D-27F247C0CE84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1869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tx155">
              <a:extLst>
                <a:ext uri="{FF2B5EF4-FFF2-40B4-BE49-F238E27FC236}">
                  <a16:creationId xmlns:a16="http://schemas.microsoft.com/office/drawing/2014/main" id="{6CC32B46-57B3-5E4C-91AD-7F42A98A319E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1872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83C665F-651D-4A46-91F0-6239B53AF4EE}"/>
              </a:ext>
            </a:extLst>
          </p:cNvPr>
          <p:cNvGrpSpPr/>
          <p:nvPr/>
        </p:nvGrpSpPr>
        <p:grpSpPr>
          <a:xfrm>
            <a:off x="3370597" y="6063072"/>
            <a:ext cx="383681" cy="271543"/>
            <a:chOff x="1265994" y="6036242"/>
            <a:chExt cx="383681" cy="271543"/>
          </a:xfrm>
        </p:grpSpPr>
        <p:sp>
          <p:nvSpPr>
            <p:cNvPr id="268" name="tx155">
              <a:extLst>
                <a:ext uri="{FF2B5EF4-FFF2-40B4-BE49-F238E27FC236}">
                  <a16:creationId xmlns:a16="http://schemas.microsoft.com/office/drawing/2014/main" id="{272553FB-254A-D948-A911-A7D68EBBF119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1760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tx155">
              <a:extLst>
                <a:ext uri="{FF2B5EF4-FFF2-40B4-BE49-F238E27FC236}">
                  <a16:creationId xmlns:a16="http://schemas.microsoft.com/office/drawing/2014/main" id="{72E9E50F-E04A-444D-8183-B77AD08A1C1E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1761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C49D4B83-F608-A947-8E1E-04F733273F1D}"/>
              </a:ext>
            </a:extLst>
          </p:cNvPr>
          <p:cNvGrpSpPr/>
          <p:nvPr/>
        </p:nvGrpSpPr>
        <p:grpSpPr>
          <a:xfrm>
            <a:off x="3807181" y="6056293"/>
            <a:ext cx="383681" cy="271543"/>
            <a:chOff x="1265994" y="6036242"/>
            <a:chExt cx="383681" cy="271543"/>
          </a:xfrm>
        </p:grpSpPr>
        <p:sp>
          <p:nvSpPr>
            <p:cNvPr id="271" name="tx155">
              <a:extLst>
                <a:ext uri="{FF2B5EF4-FFF2-40B4-BE49-F238E27FC236}">
                  <a16:creationId xmlns:a16="http://schemas.microsoft.com/office/drawing/2014/main" id="{5D87D106-D0EE-0D44-A3C5-951C7C5635ED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1606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tx155">
              <a:extLst>
                <a:ext uri="{FF2B5EF4-FFF2-40B4-BE49-F238E27FC236}">
                  <a16:creationId xmlns:a16="http://schemas.microsoft.com/office/drawing/2014/main" id="{4FCC9F9C-348E-F646-B799-E93ACBA6D118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1620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1DC380EC-74B0-F14B-B540-76BD637C5EF8}"/>
              </a:ext>
            </a:extLst>
          </p:cNvPr>
          <p:cNvGrpSpPr/>
          <p:nvPr/>
        </p:nvGrpSpPr>
        <p:grpSpPr>
          <a:xfrm>
            <a:off x="4238609" y="6056448"/>
            <a:ext cx="383681" cy="271543"/>
            <a:chOff x="1265994" y="6036242"/>
            <a:chExt cx="383681" cy="271543"/>
          </a:xfrm>
        </p:grpSpPr>
        <p:sp>
          <p:nvSpPr>
            <p:cNvPr id="274" name="tx155">
              <a:extLst>
                <a:ext uri="{FF2B5EF4-FFF2-40B4-BE49-F238E27FC236}">
                  <a16:creationId xmlns:a16="http://schemas.microsoft.com/office/drawing/2014/main" id="{C1550DE4-C156-2447-BAD3-A76C607285C1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1463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tx155">
              <a:extLst>
                <a:ext uri="{FF2B5EF4-FFF2-40B4-BE49-F238E27FC236}">
                  <a16:creationId xmlns:a16="http://schemas.microsoft.com/office/drawing/2014/main" id="{6E680EF5-27FB-EA47-A139-D9470E579FB6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1464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5C134C1-9473-E44F-8E6D-85075978E66F}"/>
              </a:ext>
            </a:extLst>
          </p:cNvPr>
          <p:cNvGrpSpPr/>
          <p:nvPr/>
        </p:nvGrpSpPr>
        <p:grpSpPr>
          <a:xfrm>
            <a:off x="4675193" y="6049669"/>
            <a:ext cx="383681" cy="271543"/>
            <a:chOff x="1265994" y="6036242"/>
            <a:chExt cx="383681" cy="271543"/>
          </a:xfrm>
        </p:grpSpPr>
        <p:sp>
          <p:nvSpPr>
            <p:cNvPr id="277" name="tx155">
              <a:extLst>
                <a:ext uri="{FF2B5EF4-FFF2-40B4-BE49-F238E27FC236}">
                  <a16:creationId xmlns:a16="http://schemas.microsoft.com/office/drawing/2014/main" id="{4D90D241-0047-9F4C-92C2-A78DE28D8CB2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1355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8" name="tx155">
              <a:extLst>
                <a:ext uri="{FF2B5EF4-FFF2-40B4-BE49-F238E27FC236}">
                  <a16:creationId xmlns:a16="http://schemas.microsoft.com/office/drawing/2014/main" id="{AEBED539-B5E8-A74C-8620-FD42212DF1CD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1360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D78B8B6F-FAF8-0648-9626-F006A2B19D87}"/>
              </a:ext>
            </a:extLst>
          </p:cNvPr>
          <p:cNvGrpSpPr/>
          <p:nvPr/>
        </p:nvGrpSpPr>
        <p:grpSpPr>
          <a:xfrm>
            <a:off x="5112535" y="6055849"/>
            <a:ext cx="383681" cy="271543"/>
            <a:chOff x="1265994" y="6036242"/>
            <a:chExt cx="383681" cy="271543"/>
          </a:xfrm>
        </p:grpSpPr>
        <p:sp>
          <p:nvSpPr>
            <p:cNvPr id="280" name="tx155">
              <a:extLst>
                <a:ext uri="{FF2B5EF4-FFF2-40B4-BE49-F238E27FC236}">
                  <a16:creationId xmlns:a16="http://schemas.microsoft.com/office/drawing/2014/main" id="{3C2B4CCB-DC8D-384A-B498-9D81B018545F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1193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1" name="tx155">
              <a:extLst>
                <a:ext uri="{FF2B5EF4-FFF2-40B4-BE49-F238E27FC236}">
                  <a16:creationId xmlns:a16="http://schemas.microsoft.com/office/drawing/2014/main" id="{33F647FD-F3E4-8F4E-B42F-FCB46A836BF1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1200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61B9163E-3FB9-DB4F-8092-21CF90AEDEDB}"/>
              </a:ext>
            </a:extLst>
          </p:cNvPr>
          <p:cNvGrpSpPr/>
          <p:nvPr/>
        </p:nvGrpSpPr>
        <p:grpSpPr>
          <a:xfrm>
            <a:off x="5549119" y="6049070"/>
            <a:ext cx="383681" cy="271543"/>
            <a:chOff x="1265994" y="6036242"/>
            <a:chExt cx="383681" cy="271543"/>
          </a:xfrm>
        </p:grpSpPr>
        <p:sp>
          <p:nvSpPr>
            <p:cNvPr id="283" name="tx155">
              <a:extLst>
                <a:ext uri="{FF2B5EF4-FFF2-40B4-BE49-F238E27FC236}">
                  <a16:creationId xmlns:a16="http://schemas.microsoft.com/office/drawing/2014/main" id="{4A20A741-1A7B-B141-B815-C5A05A66B58A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1037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tx155">
              <a:extLst>
                <a:ext uri="{FF2B5EF4-FFF2-40B4-BE49-F238E27FC236}">
                  <a16:creationId xmlns:a16="http://schemas.microsoft.com/office/drawing/2014/main" id="{511D4590-400B-3D41-BD92-DE66C386DF1D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1034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2448BCD9-0488-B64B-B663-10C2360EA899}"/>
              </a:ext>
            </a:extLst>
          </p:cNvPr>
          <p:cNvGrpSpPr/>
          <p:nvPr/>
        </p:nvGrpSpPr>
        <p:grpSpPr>
          <a:xfrm>
            <a:off x="5980547" y="6049225"/>
            <a:ext cx="383681" cy="271543"/>
            <a:chOff x="1265994" y="6036242"/>
            <a:chExt cx="383681" cy="271543"/>
          </a:xfrm>
        </p:grpSpPr>
        <p:sp>
          <p:nvSpPr>
            <p:cNvPr id="286" name="tx155">
              <a:extLst>
                <a:ext uri="{FF2B5EF4-FFF2-40B4-BE49-F238E27FC236}">
                  <a16:creationId xmlns:a16="http://schemas.microsoft.com/office/drawing/2014/main" id="{836E32CE-B3BA-504C-88D5-8F6FA1FBC922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903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tx155">
              <a:extLst>
                <a:ext uri="{FF2B5EF4-FFF2-40B4-BE49-F238E27FC236}">
                  <a16:creationId xmlns:a16="http://schemas.microsoft.com/office/drawing/2014/main" id="{2119ED57-0717-0C43-8ED7-4710000580E5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877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83875AE-E981-3349-85D8-850FADE05D36}"/>
              </a:ext>
            </a:extLst>
          </p:cNvPr>
          <p:cNvGrpSpPr/>
          <p:nvPr/>
        </p:nvGrpSpPr>
        <p:grpSpPr>
          <a:xfrm>
            <a:off x="6417131" y="6042446"/>
            <a:ext cx="383681" cy="271543"/>
            <a:chOff x="1265994" y="6036242"/>
            <a:chExt cx="383681" cy="271543"/>
          </a:xfrm>
        </p:grpSpPr>
        <p:sp>
          <p:nvSpPr>
            <p:cNvPr id="289" name="tx155">
              <a:extLst>
                <a:ext uri="{FF2B5EF4-FFF2-40B4-BE49-F238E27FC236}">
                  <a16:creationId xmlns:a16="http://schemas.microsoft.com/office/drawing/2014/main" id="{C827A3DF-594A-3947-BB11-B586F333DC35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760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tx155">
              <a:extLst>
                <a:ext uri="{FF2B5EF4-FFF2-40B4-BE49-F238E27FC236}">
                  <a16:creationId xmlns:a16="http://schemas.microsoft.com/office/drawing/2014/main" id="{D76EBA2B-FE2C-ED43-8631-0A79423E2276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744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D7CB835-4EF9-024A-B38A-7C0C90521376}"/>
              </a:ext>
            </a:extLst>
          </p:cNvPr>
          <p:cNvGrpSpPr/>
          <p:nvPr/>
        </p:nvGrpSpPr>
        <p:grpSpPr>
          <a:xfrm>
            <a:off x="6857900" y="6041939"/>
            <a:ext cx="383681" cy="271543"/>
            <a:chOff x="1265994" y="6036242"/>
            <a:chExt cx="383681" cy="271543"/>
          </a:xfrm>
        </p:grpSpPr>
        <p:sp>
          <p:nvSpPr>
            <p:cNvPr id="292" name="tx155">
              <a:extLst>
                <a:ext uri="{FF2B5EF4-FFF2-40B4-BE49-F238E27FC236}">
                  <a16:creationId xmlns:a16="http://schemas.microsoft.com/office/drawing/2014/main" id="{997A01B2-3BDA-3B4F-95D7-E4F5EF3CA932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596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3" name="tx155">
              <a:extLst>
                <a:ext uri="{FF2B5EF4-FFF2-40B4-BE49-F238E27FC236}">
                  <a16:creationId xmlns:a16="http://schemas.microsoft.com/office/drawing/2014/main" id="{98FBB893-CA9B-F24E-878C-D55690DC30AE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604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65CA75C4-6263-0342-AC3B-FDDCC844BDEA}"/>
              </a:ext>
            </a:extLst>
          </p:cNvPr>
          <p:cNvGrpSpPr/>
          <p:nvPr/>
        </p:nvGrpSpPr>
        <p:grpSpPr>
          <a:xfrm>
            <a:off x="7294484" y="6035160"/>
            <a:ext cx="383681" cy="271543"/>
            <a:chOff x="1265994" y="6036242"/>
            <a:chExt cx="383681" cy="271543"/>
          </a:xfrm>
        </p:grpSpPr>
        <p:sp>
          <p:nvSpPr>
            <p:cNvPr id="295" name="tx155">
              <a:extLst>
                <a:ext uri="{FF2B5EF4-FFF2-40B4-BE49-F238E27FC236}">
                  <a16:creationId xmlns:a16="http://schemas.microsoft.com/office/drawing/2014/main" id="{6AA46449-A1E6-A04A-BDB7-B1E2A006F1B6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482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6" name="tx155">
              <a:extLst>
                <a:ext uri="{FF2B5EF4-FFF2-40B4-BE49-F238E27FC236}">
                  <a16:creationId xmlns:a16="http://schemas.microsoft.com/office/drawing/2014/main" id="{72F1715B-4AFB-DD46-8E2A-5BEF76BD1F41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465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D616F9B-CE0D-AD40-8019-67D2638EC82E}"/>
              </a:ext>
            </a:extLst>
          </p:cNvPr>
          <p:cNvGrpSpPr/>
          <p:nvPr/>
        </p:nvGrpSpPr>
        <p:grpSpPr>
          <a:xfrm>
            <a:off x="7725912" y="6035315"/>
            <a:ext cx="383681" cy="271543"/>
            <a:chOff x="1265994" y="6036242"/>
            <a:chExt cx="383681" cy="271543"/>
          </a:xfrm>
        </p:grpSpPr>
        <p:sp>
          <p:nvSpPr>
            <p:cNvPr id="298" name="tx155">
              <a:extLst>
                <a:ext uri="{FF2B5EF4-FFF2-40B4-BE49-F238E27FC236}">
                  <a16:creationId xmlns:a16="http://schemas.microsoft.com/office/drawing/2014/main" id="{6FCBCEDF-140E-1B41-8F38-F6C64863EF64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370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tx155">
              <a:extLst>
                <a:ext uri="{FF2B5EF4-FFF2-40B4-BE49-F238E27FC236}">
                  <a16:creationId xmlns:a16="http://schemas.microsoft.com/office/drawing/2014/main" id="{59EAAF5B-B647-D444-8B17-34AA3CFB9629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372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6D723397-278E-EA40-811D-729BB35CEFE5}"/>
              </a:ext>
            </a:extLst>
          </p:cNvPr>
          <p:cNvGrpSpPr/>
          <p:nvPr/>
        </p:nvGrpSpPr>
        <p:grpSpPr>
          <a:xfrm>
            <a:off x="8162496" y="6028536"/>
            <a:ext cx="383681" cy="271543"/>
            <a:chOff x="1265994" y="6036242"/>
            <a:chExt cx="383681" cy="271543"/>
          </a:xfrm>
        </p:grpSpPr>
        <p:sp>
          <p:nvSpPr>
            <p:cNvPr id="301" name="tx155">
              <a:extLst>
                <a:ext uri="{FF2B5EF4-FFF2-40B4-BE49-F238E27FC236}">
                  <a16:creationId xmlns:a16="http://schemas.microsoft.com/office/drawing/2014/main" id="{34BFE8E2-5995-1B40-9457-9FC78D79718E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288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2" name="tx155">
              <a:extLst>
                <a:ext uri="{FF2B5EF4-FFF2-40B4-BE49-F238E27FC236}">
                  <a16:creationId xmlns:a16="http://schemas.microsoft.com/office/drawing/2014/main" id="{2037C0F9-4AE7-BB4F-A7F1-D71A065424E3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298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D9C0A16-2A69-C14E-82DB-1D2E1019B84A}"/>
              </a:ext>
            </a:extLst>
          </p:cNvPr>
          <p:cNvGrpSpPr/>
          <p:nvPr/>
        </p:nvGrpSpPr>
        <p:grpSpPr>
          <a:xfrm>
            <a:off x="8607050" y="6028613"/>
            <a:ext cx="383681" cy="271543"/>
            <a:chOff x="1265994" y="6036242"/>
            <a:chExt cx="383681" cy="271543"/>
          </a:xfrm>
        </p:grpSpPr>
        <p:sp>
          <p:nvSpPr>
            <p:cNvPr id="304" name="tx155">
              <a:extLst>
                <a:ext uri="{FF2B5EF4-FFF2-40B4-BE49-F238E27FC236}">
                  <a16:creationId xmlns:a16="http://schemas.microsoft.com/office/drawing/2014/main" id="{1237784E-B1C5-E341-93A0-D941BF6C9FFB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220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tx155">
              <a:extLst>
                <a:ext uri="{FF2B5EF4-FFF2-40B4-BE49-F238E27FC236}">
                  <a16:creationId xmlns:a16="http://schemas.microsoft.com/office/drawing/2014/main" id="{2F5D74AE-CD72-7548-BBA9-408F87244FD0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234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EE11396B-F827-EB4F-A674-12CFCA46B890}"/>
              </a:ext>
            </a:extLst>
          </p:cNvPr>
          <p:cNvGrpSpPr/>
          <p:nvPr/>
        </p:nvGrpSpPr>
        <p:grpSpPr>
          <a:xfrm>
            <a:off x="9043634" y="6021834"/>
            <a:ext cx="383681" cy="271543"/>
            <a:chOff x="1265994" y="6036242"/>
            <a:chExt cx="383681" cy="271543"/>
          </a:xfrm>
        </p:grpSpPr>
        <p:sp>
          <p:nvSpPr>
            <p:cNvPr id="307" name="tx155">
              <a:extLst>
                <a:ext uri="{FF2B5EF4-FFF2-40B4-BE49-F238E27FC236}">
                  <a16:creationId xmlns:a16="http://schemas.microsoft.com/office/drawing/2014/main" id="{03B3488C-7415-924E-B0AB-CF76C180FCF8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146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tx155">
              <a:extLst>
                <a:ext uri="{FF2B5EF4-FFF2-40B4-BE49-F238E27FC236}">
                  <a16:creationId xmlns:a16="http://schemas.microsoft.com/office/drawing/2014/main" id="{C41F2A05-C20D-A940-A2A7-D7F412BAB8A4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168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3A688657-7DCA-B844-B103-231D70BD263C}"/>
              </a:ext>
            </a:extLst>
          </p:cNvPr>
          <p:cNvGrpSpPr/>
          <p:nvPr/>
        </p:nvGrpSpPr>
        <p:grpSpPr>
          <a:xfrm>
            <a:off x="9475062" y="6021989"/>
            <a:ext cx="383681" cy="271543"/>
            <a:chOff x="1265994" y="6036242"/>
            <a:chExt cx="383681" cy="271543"/>
          </a:xfrm>
        </p:grpSpPr>
        <p:sp>
          <p:nvSpPr>
            <p:cNvPr id="310" name="tx155">
              <a:extLst>
                <a:ext uri="{FF2B5EF4-FFF2-40B4-BE49-F238E27FC236}">
                  <a16:creationId xmlns:a16="http://schemas.microsoft.com/office/drawing/2014/main" id="{2BAD695B-1DDF-5545-A42A-D5EC7386DF89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89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tx155">
              <a:extLst>
                <a:ext uri="{FF2B5EF4-FFF2-40B4-BE49-F238E27FC236}">
                  <a16:creationId xmlns:a16="http://schemas.microsoft.com/office/drawing/2014/main" id="{CA084958-D0EF-7342-87BA-1587C7EEC4E4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111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5987C94-449A-C242-8FE3-A18D6596677F}"/>
              </a:ext>
            </a:extLst>
          </p:cNvPr>
          <p:cNvGrpSpPr/>
          <p:nvPr/>
        </p:nvGrpSpPr>
        <p:grpSpPr>
          <a:xfrm>
            <a:off x="9911646" y="6015210"/>
            <a:ext cx="383681" cy="271543"/>
            <a:chOff x="1265994" y="6036242"/>
            <a:chExt cx="383681" cy="271543"/>
          </a:xfrm>
        </p:grpSpPr>
        <p:sp>
          <p:nvSpPr>
            <p:cNvPr id="313" name="tx155">
              <a:extLst>
                <a:ext uri="{FF2B5EF4-FFF2-40B4-BE49-F238E27FC236}">
                  <a16:creationId xmlns:a16="http://schemas.microsoft.com/office/drawing/2014/main" id="{E60B9AFD-CDB9-6B48-B0A4-ACEDA562AC13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tx155">
              <a:extLst>
                <a:ext uri="{FF2B5EF4-FFF2-40B4-BE49-F238E27FC236}">
                  <a16:creationId xmlns:a16="http://schemas.microsoft.com/office/drawing/2014/main" id="{CB344EF0-7288-E048-8045-37CE4456C209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5" name="tx155">
            <a:extLst>
              <a:ext uri="{FF2B5EF4-FFF2-40B4-BE49-F238E27FC236}">
                <a16:creationId xmlns:a16="http://schemas.microsoft.com/office/drawing/2014/main" id="{1B410FBE-09C0-7841-9E3D-76EE294E5BB2}"/>
              </a:ext>
            </a:extLst>
          </p:cNvPr>
          <p:cNvSpPr/>
          <p:nvPr/>
        </p:nvSpPr>
        <p:spPr>
          <a:xfrm>
            <a:off x="1809355" y="5791975"/>
            <a:ext cx="8417389" cy="162401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Injection Number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05E8F3D6-97AC-F54A-8360-6D823B922743}"/>
              </a:ext>
            </a:extLst>
          </p:cNvPr>
          <p:cNvGrpSpPr/>
          <p:nvPr/>
        </p:nvGrpSpPr>
        <p:grpSpPr>
          <a:xfrm>
            <a:off x="1098416" y="6079532"/>
            <a:ext cx="383681" cy="271543"/>
            <a:chOff x="1265994" y="6036242"/>
            <a:chExt cx="383681" cy="271543"/>
          </a:xfrm>
        </p:grpSpPr>
        <p:sp>
          <p:nvSpPr>
            <p:cNvPr id="317" name="tx155">
              <a:extLst>
                <a:ext uri="{FF2B5EF4-FFF2-40B4-BE49-F238E27FC236}">
                  <a16:creationId xmlns:a16="http://schemas.microsoft.com/office/drawing/2014/main" id="{6E7611A6-0CAC-F641-BE69-F6A5BBA178A4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2081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" name="tx155">
              <a:extLst>
                <a:ext uri="{FF2B5EF4-FFF2-40B4-BE49-F238E27FC236}">
                  <a16:creationId xmlns:a16="http://schemas.microsoft.com/office/drawing/2014/main" id="{B6B7C3CB-1B12-564D-8EC5-38B5FEB6D71B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2117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04EB46E0-0158-9A43-A4AA-7374F63C6BCB}"/>
              </a:ext>
            </a:extLst>
          </p:cNvPr>
          <p:cNvGrpSpPr/>
          <p:nvPr/>
        </p:nvGrpSpPr>
        <p:grpSpPr>
          <a:xfrm>
            <a:off x="690882" y="6079532"/>
            <a:ext cx="383681" cy="271543"/>
            <a:chOff x="1265994" y="6036242"/>
            <a:chExt cx="383681" cy="271543"/>
          </a:xfrm>
        </p:grpSpPr>
        <p:sp>
          <p:nvSpPr>
            <p:cNvPr id="320" name="tx155">
              <a:extLst>
                <a:ext uri="{FF2B5EF4-FFF2-40B4-BE49-F238E27FC236}">
                  <a16:creationId xmlns:a16="http://schemas.microsoft.com/office/drawing/2014/main" id="{78110BA0-6CA1-D540-94F1-1FECD6E0BC67}"/>
                </a:ext>
              </a:extLst>
            </p:cNvPr>
            <p:cNvSpPr/>
            <p:nvPr/>
          </p:nvSpPr>
          <p:spPr>
            <a:xfrm>
              <a:off x="1268981" y="6192425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TDF/FTC, n</a:t>
              </a:r>
              <a:endPara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1" name="tx155">
              <a:extLst>
                <a:ext uri="{FF2B5EF4-FFF2-40B4-BE49-F238E27FC236}">
                  <a16:creationId xmlns:a16="http://schemas.microsoft.com/office/drawing/2014/main" id="{68878856-0E43-494B-8309-8C113D49BAE8}"/>
                </a:ext>
              </a:extLst>
            </p:cNvPr>
            <p:cNvSpPr/>
            <p:nvPr/>
          </p:nvSpPr>
          <p:spPr>
            <a:xfrm>
              <a:off x="1265994" y="6036242"/>
              <a:ext cx="380694" cy="115360"/>
            </a:xfrm>
            <a:prstGeom prst="rect">
              <a:avLst/>
            </a:prstGeom>
            <a:noFill/>
          </p:spPr>
          <p:txBody>
            <a:bodyPr wrap="none" lIns="0" tIns="0" rIns="0" bIns="0" anchor="t" anchorCtr="0"/>
            <a:lstStyle/>
            <a:p>
              <a:pPr marL="0" marR="0" lvl="0" indent="0" algn="r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Cabotegravir, n</a:t>
              </a:r>
              <a:endPara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2" name="tx155">
            <a:extLst>
              <a:ext uri="{FF2B5EF4-FFF2-40B4-BE49-F238E27FC236}">
                <a16:creationId xmlns:a16="http://schemas.microsoft.com/office/drawing/2014/main" id="{A1454C18-5DA0-7B45-8F81-9D17C91CC4E8}"/>
              </a:ext>
            </a:extLst>
          </p:cNvPr>
          <p:cNvSpPr/>
          <p:nvPr/>
        </p:nvSpPr>
        <p:spPr>
          <a:xfrm rot="16200000">
            <a:off x="-1551096" y="3247492"/>
            <a:ext cx="4111183" cy="53557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Participants Reporting an ISR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E823B-BCBA-A748-AC55-EA38DB6C200A}"/>
              </a:ext>
            </a:extLst>
          </p:cNvPr>
          <p:cNvCxnSpPr>
            <a:cxnSpLocks/>
          </p:cNvCxnSpPr>
          <p:nvPr/>
        </p:nvCxnSpPr>
        <p:spPr>
          <a:xfrm>
            <a:off x="1581513" y="1432274"/>
            <a:ext cx="0" cy="4197489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04FD78F-A7D8-9647-B4B7-4DC3C0E0267A}"/>
              </a:ext>
            </a:extLst>
          </p:cNvPr>
          <p:cNvSpPr/>
          <p:nvPr/>
        </p:nvSpPr>
        <p:spPr>
          <a:xfrm>
            <a:off x="1518857" y="2488427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57.7%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21182738-B6AE-AA45-BBE4-641ABF54AFFC}"/>
              </a:ext>
            </a:extLst>
          </p:cNvPr>
          <p:cNvSpPr/>
          <p:nvPr/>
        </p:nvSpPr>
        <p:spPr>
          <a:xfrm>
            <a:off x="1726545" y="4599755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15.5%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2757C3F-E094-3242-B83E-98A4B181CC9E}"/>
              </a:ext>
            </a:extLst>
          </p:cNvPr>
          <p:cNvSpPr/>
          <p:nvPr/>
        </p:nvSpPr>
        <p:spPr>
          <a:xfrm>
            <a:off x="2156095" y="4923433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9.3%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09C7769-B93E-EB4F-A45E-B94E90817C4B}"/>
              </a:ext>
            </a:extLst>
          </p:cNvPr>
          <p:cNvSpPr/>
          <p:nvPr/>
        </p:nvSpPr>
        <p:spPr>
          <a:xfrm>
            <a:off x="2599604" y="5030620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57.7%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8E2E431-4156-F146-B152-1967B4D8B8EA}"/>
              </a:ext>
            </a:extLst>
          </p:cNvPr>
          <p:cNvSpPr/>
          <p:nvPr/>
        </p:nvSpPr>
        <p:spPr>
          <a:xfrm>
            <a:off x="3036657" y="5046049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7.1%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2FFD6B02-D63D-0145-9F86-5DA581AFA913}"/>
              </a:ext>
            </a:extLst>
          </p:cNvPr>
          <p:cNvSpPr/>
          <p:nvPr/>
        </p:nvSpPr>
        <p:spPr>
          <a:xfrm>
            <a:off x="3471984" y="5100747"/>
            <a:ext cx="3337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6C61E78E-8D0A-1745-92AB-1BDACF563F06}"/>
              </a:ext>
            </a:extLst>
          </p:cNvPr>
          <p:cNvSpPr/>
          <p:nvPr/>
        </p:nvSpPr>
        <p:spPr>
          <a:xfrm>
            <a:off x="3908796" y="5205709"/>
            <a:ext cx="3337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0F4F5BC-2A72-3C43-BE0C-EAAE5949523C}"/>
              </a:ext>
            </a:extLst>
          </p:cNvPr>
          <p:cNvSpPr/>
          <p:nvPr/>
        </p:nvSpPr>
        <p:spPr>
          <a:xfrm>
            <a:off x="4340166" y="5158328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4.9%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65C15ED9-1109-FD48-AE18-803C2DBB271C}"/>
              </a:ext>
            </a:extLst>
          </p:cNvPr>
          <p:cNvSpPr/>
          <p:nvPr/>
        </p:nvSpPr>
        <p:spPr>
          <a:xfrm>
            <a:off x="4776981" y="5178340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4.5%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F175E231-F4CC-4347-8643-50ACAECA41B8}"/>
              </a:ext>
            </a:extLst>
          </p:cNvPr>
          <p:cNvSpPr/>
          <p:nvPr/>
        </p:nvSpPr>
        <p:spPr>
          <a:xfrm>
            <a:off x="5219239" y="5220091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3.8%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9CD61D7B-F322-F543-84F2-F6209181AF7A}"/>
              </a:ext>
            </a:extLst>
          </p:cNvPr>
          <p:cNvSpPr/>
          <p:nvPr/>
        </p:nvSpPr>
        <p:spPr>
          <a:xfrm>
            <a:off x="5656053" y="5214767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3.8%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A614655B-370A-6846-8E1B-6FC99621172E}"/>
              </a:ext>
            </a:extLst>
          </p:cNvPr>
          <p:cNvSpPr/>
          <p:nvPr/>
        </p:nvSpPr>
        <p:spPr>
          <a:xfrm>
            <a:off x="6096000" y="5213429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3.9%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06991FAF-BD82-1540-BE33-B34E70DC5ED0}"/>
              </a:ext>
            </a:extLst>
          </p:cNvPr>
          <p:cNvSpPr/>
          <p:nvPr/>
        </p:nvSpPr>
        <p:spPr>
          <a:xfrm>
            <a:off x="6529681" y="5190912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4.3%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B5BD1E28-5B48-0E47-A328-0A551D6DADA4}"/>
              </a:ext>
            </a:extLst>
          </p:cNvPr>
          <p:cNvSpPr/>
          <p:nvPr/>
        </p:nvSpPr>
        <p:spPr>
          <a:xfrm>
            <a:off x="6976826" y="5180893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4.5%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486BAB8-35A0-D640-A627-25EB4012C410}"/>
              </a:ext>
            </a:extLst>
          </p:cNvPr>
          <p:cNvSpPr/>
          <p:nvPr/>
        </p:nvSpPr>
        <p:spPr>
          <a:xfrm>
            <a:off x="7398381" y="5245965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3.3%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19C7008-2B5D-614A-A2FC-7B07A19D22BE}"/>
              </a:ext>
            </a:extLst>
          </p:cNvPr>
          <p:cNvSpPr/>
          <p:nvPr/>
        </p:nvSpPr>
        <p:spPr>
          <a:xfrm>
            <a:off x="1181047" y="3831782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31.2%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B9B67183-1983-FD45-8CAE-8ED95ADCFA22}"/>
              </a:ext>
            </a:extLst>
          </p:cNvPr>
          <p:cNvSpPr/>
          <p:nvPr/>
        </p:nvSpPr>
        <p:spPr>
          <a:xfrm>
            <a:off x="7855280" y="5248494"/>
            <a:ext cx="3337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5CC35FDB-88DC-C444-8BD9-69EEF69B43BA}"/>
              </a:ext>
            </a:extLst>
          </p:cNvPr>
          <p:cNvSpPr/>
          <p:nvPr/>
        </p:nvSpPr>
        <p:spPr>
          <a:xfrm>
            <a:off x="8292095" y="5321151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1.7%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F08C179F-945A-C343-83B5-F37CE1BD0A31}"/>
              </a:ext>
            </a:extLst>
          </p:cNvPr>
          <p:cNvSpPr/>
          <p:nvPr/>
        </p:nvSpPr>
        <p:spPr>
          <a:xfrm>
            <a:off x="8716215" y="5244037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3.2%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B36E917-BA4E-7743-872F-5A7B969183B1}"/>
              </a:ext>
            </a:extLst>
          </p:cNvPr>
          <p:cNvSpPr/>
          <p:nvPr/>
        </p:nvSpPr>
        <p:spPr>
          <a:xfrm>
            <a:off x="9156873" y="5316119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1.4%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608C0F44-334F-6848-B5AF-887F66D249AB}"/>
              </a:ext>
            </a:extLst>
          </p:cNvPr>
          <p:cNvSpPr/>
          <p:nvPr/>
        </p:nvSpPr>
        <p:spPr>
          <a:xfrm>
            <a:off x="1974002" y="2971766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48.4%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4062AD19-0F47-224D-8EB7-DA8E85CEC707}"/>
              </a:ext>
            </a:extLst>
          </p:cNvPr>
          <p:cNvSpPr/>
          <p:nvPr/>
        </p:nvSpPr>
        <p:spPr>
          <a:xfrm>
            <a:off x="2400550" y="3469368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38.6%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113C3D4B-8E12-D34B-8EA6-C01FD3C91C79}"/>
              </a:ext>
            </a:extLst>
          </p:cNvPr>
          <p:cNvSpPr/>
          <p:nvPr/>
        </p:nvSpPr>
        <p:spPr>
          <a:xfrm>
            <a:off x="2837364" y="3606359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35.7%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72246213-5C3F-4A44-851D-41EA08C2B7A7}"/>
              </a:ext>
            </a:extLst>
          </p:cNvPr>
          <p:cNvSpPr/>
          <p:nvPr/>
        </p:nvSpPr>
        <p:spPr>
          <a:xfrm>
            <a:off x="3274178" y="3655520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34.9%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2428DD55-5DEF-EE4B-91C8-04B6B93205C3}"/>
              </a:ext>
            </a:extLst>
          </p:cNvPr>
          <p:cNvSpPr/>
          <p:nvPr/>
        </p:nvSpPr>
        <p:spPr>
          <a:xfrm>
            <a:off x="3710776" y="3704402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33.8%</a:t>
            </a: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1E562B91-5C18-964A-9B22-69C850696232}"/>
              </a:ext>
            </a:extLst>
          </p:cNvPr>
          <p:cNvSpPr/>
          <p:nvPr/>
        </p:nvSpPr>
        <p:spPr>
          <a:xfrm>
            <a:off x="4178802" y="3763243"/>
            <a:ext cx="391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33%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87A18F69-DE79-2A4C-A8C0-62BBD9613D9A}"/>
              </a:ext>
            </a:extLst>
          </p:cNvPr>
          <p:cNvSpPr/>
          <p:nvPr/>
        </p:nvSpPr>
        <p:spPr>
          <a:xfrm>
            <a:off x="4573714" y="3882802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30.4%</a:t>
            </a: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84E35041-9ADF-634A-8A86-87B2CE9134E0}"/>
              </a:ext>
            </a:extLst>
          </p:cNvPr>
          <p:cNvSpPr/>
          <p:nvPr/>
        </p:nvSpPr>
        <p:spPr>
          <a:xfrm>
            <a:off x="5018037" y="3993689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28.3%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16E0352B-8E19-0A40-9034-9FE1145ADFFE}"/>
              </a:ext>
            </a:extLst>
          </p:cNvPr>
          <p:cNvSpPr/>
          <p:nvPr/>
        </p:nvSpPr>
        <p:spPr>
          <a:xfrm>
            <a:off x="5447918" y="4005224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28.1%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827AE968-22CA-2340-8AE7-57461FBADF38}"/>
              </a:ext>
            </a:extLst>
          </p:cNvPr>
          <p:cNvSpPr/>
          <p:nvPr/>
        </p:nvSpPr>
        <p:spPr>
          <a:xfrm>
            <a:off x="5895940" y="4076318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26.6%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D00C0124-CAAD-104E-AF97-E56E1A7BE979}"/>
              </a:ext>
            </a:extLst>
          </p:cNvPr>
          <p:cNvSpPr/>
          <p:nvPr/>
        </p:nvSpPr>
        <p:spPr>
          <a:xfrm>
            <a:off x="6316380" y="3926065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29.6%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AF3EC367-76B3-2446-931B-DE73FFC10E3E}"/>
              </a:ext>
            </a:extLst>
          </p:cNvPr>
          <p:cNvSpPr/>
          <p:nvPr/>
        </p:nvSpPr>
        <p:spPr>
          <a:xfrm>
            <a:off x="6768691" y="4024207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27.7%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4E71E7BF-47A4-B648-B592-E8669DEEDA11}"/>
              </a:ext>
            </a:extLst>
          </p:cNvPr>
          <p:cNvSpPr/>
          <p:nvPr/>
        </p:nvSpPr>
        <p:spPr>
          <a:xfrm>
            <a:off x="7200123" y="4184040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24.5%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A3BE4AD2-AF70-DD4F-997E-C272A6A2F144}"/>
              </a:ext>
            </a:extLst>
          </p:cNvPr>
          <p:cNvSpPr/>
          <p:nvPr/>
        </p:nvSpPr>
        <p:spPr>
          <a:xfrm>
            <a:off x="7642319" y="4063817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26.9%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DDB269A9-646B-254C-B6A9-E40BBFF60954}"/>
              </a:ext>
            </a:extLst>
          </p:cNvPr>
          <p:cNvSpPr/>
          <p:nvPr/>
        </p:nvSpPr>
        <p:spPr>
          <a:xfrm>
            <a:off x="8079134" y="4263323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22.8%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5C772A26-6C09-5348-A6DC-3072DFA2E971}"/>
              </a:ext>
            </a:extLst>
          </p:cNvPr>
          <p:cNvSpPr/>
          <p:nvPr/>
        </p:nvSpPr>
        <p:spPr>
          <a:xfrm>
            <a:off x="8500316" y="4479292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18.4%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F958F0F8-E07C-E84A-9668-5721C121D59C}"/>
              </a:ext>
            </a:extLst>
          </p:cNvPr>
          <p:cNvSpPr/>
          <p:nvPr/>
        </p:nvSpPr>
        <p:spPr>
          <a:xfrm>
            <a:off x="8952761" y="4411668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19.6%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A67B3188-A86E-3744-A9A2-A168709C2C68}"/>
              </a:ext>
            </a:extLst>
          </p:cNvPr>
          <p:cNvSpPr/>
          <p:nvPr/>
        </p:nvSpPr>
        <p:spPr>
          <a:xfrm>
            <a:off x="9379028" y="4282888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22.5%</a:t>
            </a: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3F5D3495-FCD0-9A47-9485-B5C78919F56D}"/>
              </a:ext>
            </a:extLst>
          </p:cNvPr>
          <p:cNvSpPr/>
          <p:nvPr/>
        </p:nvSpPr>
        <p:spPr>
          <a:xfrm>
            <a:off x="9815501" y="4778869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57.7%</a:t>
            </a: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633D09FE-C9A4-7F43-848A-274EE8B4E215}"/>
              </a:ext>
            </a:extLst>
          </p:cNvPr>
          <p:cNvSpPr/>
          <p:nvPr/>
        </p:nvSpPr>
        <p:spPr>
          <a:xfrm>
            <a:off x="923270" y="1353378"/>
            <a:ext cx="478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80.9%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9D11D-6DB4-3E5C-68E2-3495E63D7528}"/>
              </a:ext>
            </a:extLst>
          </p:cNvPr>
          <p:cNvSpPr/>
          <p:nvPr/>
        </p:nvSpPr>
        <p:spPr>
          <a:xfrm>
            <a:off x="9820943" y="1231061"/>
            <a:ext cx="457697" cy="5094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6" name="Line 4">
            <a:extLst>
              <a:ext uri="{FF2B5EF4-FFF2-40B4-BE49-F238E27FC236}">
                <a16:creationId xmlns:a16="http://schemas.microsoft.com/office/drawing/2014/main" id="{63FD08AD-ED5E-8DA4-D674-A409572D8F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596" y="931745"/>
            <a:ext cx="10678510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7" name="Title 1">
            <a:extLst>
              <a:ext uri="{FF2B5EF4-FFF2-40B4-BE49-F238E27FC236}">
                <a16:creationId xmlns:a16="http://schemas.microsoft.com/office/drawing/2014/main" id="{9E39433D-150B-F1B7-58FD-BAE0FAAC28AF}"/>
              </a:ext>
            </a:extLst>
          </p:cNvPr>
          <p:cNvSpPr txBox="1">
            <a:spLocks/>
          </p:cNvSpPr>
          <p:nvPr/>
        </p:nvSpPr>
        <p:spPr>
          <a:xfrm>
            <a:off x="838200" y="32615"/>
            <a:ext cx="10515600" cy="104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HPTN 083: Injection Site Reactions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518D0-F92B-20A0-B2AC-0FBF1020E90E}"/>
              </a:ext>
            </a:extLst>
          </p:cNvPr>
          <p:cNvSpPr txBox="1"/>
          <p:nvPr/>
        </p:nvSpPr>
        <p:spPr>
          <a:xfrm>
            <a:off x="0" y="6611779"/>
            <a:ext cx="4803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Landovitz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RJ et al. NEJM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49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>
            <a:extLst>
              <a:ext uri="{FF2B5EF4-FFF2-40B4-BE49-F238E27FC236}">
                <a16:creationId xmlns:a16="http://schemas.microsoft.com/office/drawing/2014/main" id="{CB15DF39-C5F1-0744-9D18-10CDFE1C0D88}"/>
              </a:ext>
            </a:extLst>
          </p:cNvPr>
          <p:cNvSpPr/>
          <p:nvPr/>
        </p:nvSpPr>
        <p:spPr>
          <a:xfrm>
            <a:off x="658150" y="6066874"/>
            <a:ext cx="97427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*Other injection site reactions include induration, nodule, hematoma, bruising, discoloration, swelling, erythema, itching, warmth, anesthesia, hemorrhage, and abscess</a:t>
            </a:r>
          </a:p>
        </p:txBody>
      </p:sp>
      <p:sp>
        <p:nvSpPr>
          <p:cNvPr id="120" name="Line 4">
            <a:extLst>
              <a:ext uri="{FF2B5EF4-FFF2-40B4-BE49-F238E27FC236}">
                <a16:creationId xmlns:a16="http://schemas.microsoft.com/office/drawing/2014/main" id="{7C447775-EC59-9D88-EABA-2A0DA8AE46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596" y="931745"/>
            <a:ext cx="10678510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983FB3E3-04CB-80A1-76F4-B92C1C3BC069}"/>
              </a:ext>
            </a:extLst>
          </p:cNvPr>
          <p:cNvSpPr txBox="1">
            <a:spLocks/>
          </p:cNvSpPr>
          <p:nvPr/>
        </p:nvSpPr>
        <p:spPr>
          <a:xfrm>
            <a:off x="838200" y="32615"/>
            <a:ext cx="10515600" cy="104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HPTN 083: Injection Site Reactions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BE12AD0E-AC08-8D2E-D4D2-DA306FC68BDC}"/>
              </a:ext>
            </a:extLst>
          </p:cNvPr>
          <p:cNvGrpSpPr/>
          <p:nvPr/>
        </p:nvGrpSpPr>
        <p:grpSpPr>
          <a:xfrm>
            <a:off x="642257" y="1443601"/>
            <a:ext cx="9832716" cy="4635680"/>
            <a:chOff x="107504" y="1700808"/>
            <a:chExt cx="9832716" cy="4635680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B61653B-C094-B62D-DB04-C210AF874B8C}"/>
                </a:ext>
              </a:extLst>
            </p:cNvPr>
            <p:cNvCxnSpPr/>
            <p:nvPr/>
          </p:nvCxnSpPr>
          <p:spPr>
            <a:xfrm>
              <a:off x="1929727" y="5126675"/>
              <a:ext cx="914400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19" name="pl212">
              <a:extLst>
                <a:ext uri="{FF2B5EF4-FFF2-40B4-BE49-F238E27FC236}">
                  <a16:creationId xmlns:a16="http://schemas.microsoft.com/office/drawing/2014/main" id="{212B8C0D-2353-398E-08AF-C9EB8529AF15}"/>
                </a:ext>
              </a:extLst>
            </p:cNvPr>
            <p:cNvSpPr/>
            <p:nvPr/>
          </p:nvSpPr>
          <p:spPr>
            <a:xfrm>
              <a:off x="2843150" y="4990911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pl212">
              <a:extLst>
                <a:ext uri="{FF2B5EF4-FFF2-40B4-BE49-F238E27FC236}">
                  <a16:creationId xmlns:a16="http://schemas.microsoft.com/office/drawing/2014/main" id="{15FC9385-F440-03F3-52A4-E66F34CC5A9E}"/>
                </a:ext>
              </a:extLst>
            </p:cNvPr>
            <p:cNvSpPr/>
            <p:nvPr/>
          </p:nvSpPr>
          <p:spPr>
            <a:xfrm>
              <a:off x="1942788" y="4990911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Diamond 220">
              <a:extLst>
                <a:ext uri="{FF2B5EF4-FFF2-40B4-BE49-F238E27FC236}">
                  <a16:creationId xmlns:a16="http://schemas.microsoft.com/office/drawing/2014/main" id="{E0F4356D-D998-5574-FB6E-FF8D75716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1218" y="5035235"/>
              <a:ext cx="182880" cy="18288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9B8799A-668A-516B-7087-5CA0067B257E}"/>
                </a:ext>
              </a:extLst>
            </p:cNvPr>
            <p:cNvCxnSpPr/>
            <p:nvPr/>
          </p:nvCxnSpPr>
          <p:spPr>
            <a:xfrm>
              <a:off x="1929727" y="3244949"/>
              <a:ext cx="914400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23" name="pl212">
              <a:extLst>
                <a:ext uri="{FF2B5EF4-FFF2-40B4-BE49-F238E27FC236}">
                  <a16:creationId xmlns:a16="http://schemas.microsoft.com/office/drawing/2014/main" id="{94E0F399-5E18-0B26-0300-6B086B703CC3}"/>
                </a:ext>
              </a:extLst>
            </p:cNvPr>
            <p:cNvSpPr/>
            <p:nvPr/>
          </p:nvSpPr>
          <p:spPr>
            <a:xfrm>
              <a:off x="2845989" y="3108373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pl212">
              <a:extLst>
                <a:ext uri="{FF2B5EF4-FFF2-40B4-BE49-F238E27FC236}">
                  <a16:creationId xmlns:a16="http://schemas.microsoft.com/office/drawing/2014/main" id="{AA905605-2809-8BF1-5AD7-03E60B9E8B3A}"/>
                </a:ext>
              </a:extLst>
            </p:cNvPr>
            <p:cNvSpPr/>
            <p:nvPr/>
          </p:nvSpPr>
          <p:spPr>
            <a:xfrm>
              <a:off x="1935847" y="3108373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pl461">
              <a:extLst>
                <a:ext uri="{FF2B5EF4-FFF2-40B4-BE49-F238E27FC236}">
                  <a16:creationId xmlns:a16="http://schemas.microsoft.com/office/drawing/2014/main" id="{900DAD6E-C209-B7D3-96A2-417AD8254E51}"/>
                </a:ext>
              </a:extLst>
            </p:cNvPr>
            <p:cNvSpPr/>
            <p:nvPr/>
          </p:nvSpPr>
          <p:spPr>
            <a:xfrm>
              <a:off x="1923143" y="324494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pl532">
              <a:extLst>
                <a:ext uri="{FF2B5EF4-FFF2-40B4-BE49-F238E27FC236}">
                  <a16:creationId xmlns:a16="http://schemas.microsoft.com/office/drawing/2014/main" id="{90814252-6312-4087-FCB2-09D8F78EEF98}"/>
                </a:ext>
              </a:extLst>
            </p:cNvPr>
            <p:cNvSpPr/>
            <p:nvPr/>
          </p:nvSpPr>
          <p:spPr>
            <a:xfrm>
              <a:off x="1923143" y="22798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pl535">
              <a:extLst>
                <a:ext uri="{FF2B5EF4-FFF2-40B4-BE49-F238E27FC236}">
                  <a16:creationId xmlns:a16="http://schemas.microsoft.com/office/drawing/2014/main" id="{CD53856B-9D41-FB01-230B-04AAFD7A31AC}"/>
                </a:ext>
              </a:extLst>
            </p:cNvPr>
            <p:cNvSpPr/>
            <p:nvPr/>
          </p:nvSpPr>
          <p:spPr>
            <a:xfrm>
              <a:off x="1600799" y="1700808"/>
              <a:ext cx="0" cy="4053370"/>
            </a:xfrm>
            <a:custGeom>
              <a:avLst/>
              <a:gdLst/>
              <a:ahLst/>
              <a:cxnLst/>
              <a:rect l="0" t="0" r="0" b="0"/>
              <a:pathLst>
                <a:path h="4053370">
                  <a:moveTo>
                    <a:pt x="0" y="405337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pl542">
              <a:extLst>
                <a:ext uri="{FF2B5EF4-FFF2-40B4-BE49-F238E27FC236}">
                  <a16:creationId xmlns:a16="http://schemas.microsoft.com/office/drawing/2014/main" id="{79F303FB-C58A-BA98-BBB6-2297A9483FF1}"/>
                </a:ext>
              </a:extLst>
            </p:cNvPr>
            <p:cNvSpPr/>
            <p:nvPr/>
          </p:nvSpPr>
          <p:spPr>
            <a:xfrm>
              <a:off x="1566004" y="3244949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pl543">
              <a:extLst>
                <a:ext uri="{FF2B5EF4-FFF2-40B4-BE49-F238E27FC236}">
                  <a16:creationId xmlns:a16="http://schemas.microsoft.com/office/drawing/2014/main" id="{7C76214A-2A7B-64AA-F9A5-901D44AA59C3}"/>
                </a:ext>
              </a:extLst>
            </p:cNvPr>
            <p:cNvSpPr/>
            <p:nvPr/>
          </p:nvSpPr>
          <p:spPr>
            <a:xfrm>
              <a:off x="1566004" y="2279861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pl544">
              <a:extLst>
                <a:ext uri="{FF2B5EF4-FFF2-40B4-BE49-F238E27FC236}">
                  <a16:creationId xmlns:a16="http://schemas.microsoft.com/office/drawing/2014/main" id="{000564C8-FFDE-C0EE-1294-2AF6FB5AD07C}"/>
                </a:ext>
              </a:extLst>
            </p:cNvPr>
            <p:cNvSpPr/>
            <p:nvPr/>
          </p:nvSpPr>
          <p:spPr>
            <a:xfrm>
              <a:off x="1600800" y="5754177"/>
              <a:ext cx="5848248" cy="45719"/>
            </a:xfrm>
            <a:custGeom>
              <a:avLst/>
              <a:gdLst/>
              <a:ahLst/>
              <a:cxnLst/>
              <a:rect l="0" t="0" r="0" b="0"/>
              <a:pathLst>
                <a:path w="7091577">
                  <a:moveTo>
                    <a:pt x="0" y="0"/>
                  </a:moveTo>
                  <a:lnTo>
                    <a:pt x="7091577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pl545">
              <a:extLst>
                <a:ext uri="{FF2B5EF4-FFF2-40B4-BE49-F238E27FC236}">
                  <a16:creationId xmlns:a16="http://schemas.microsoft.com/office/drawing/2014/main" id="{14777AC1-BAB9-D022-435B-8DABC076AFD8}"/>
                </a:ext>
              </a:extLst>
            </p:cNvPr>
            <p:cNvSpPr/>
            <p:nvPr/>
          </p:nvSpPr>
          <p:spPr>
            <a:xfrm>
              <a:off x="1923143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pl546">
              <a:extLst>
                <a:ext uri="{FF2B5EF4-FFF2-40B4-BE49-F238E27FC236}">
                  <a16:creationId xmlns:a16="http://schemas.microsoft.com/office/drawing/2014/main" id="{86D0B83B-2C41-10DD-AD79-11D4198FD0F2}"/>
                </a:ext>
              </a:extLst>
            </p:cNvPr>
            <p:cNvSpPr/>
            <p:nvPr/>
          </p:nvSpPr>
          <p:spPr>
            <a:xfrm>
              <a:off x="2383635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pl547">
              <a:extLst>
                <a:ext uri="{FF2B5EF4-FFF2-40B4-BE49-F238E27FC236}">
                  <a16:creationId xmlns:a16="http://schemas.microsoft.com/office/drawing/2014/main" id="{9289F7CF-2AB0-82AB-B49E-D76B31EE31E9}"/>
                </a:ext>
              </a:extLst>
            </p:cNvPr>
            <p:cNvSpPr/>
            <p:nvPr/>
          </p:nvSpPr>
          <p:spPr>
            <a:xfrm>
              <a:off x="2844127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4" name="pl548">
              <a:extLst>
                <a:ext uri="{FF2B5EF4-FFF2-40B4-BE49-F238E27FC236}">
                  <a16:creationId xmlns:a16="http://schemas.microsoft.com/office/drawing/2014/main" id="{D2DCC517-84DE-3CA5-5EEA-7F1EB46BB63C}"/>
                </a:ext>
              </a:extLst>
            </p:cNvPr>
            <p:cNvSpPr/>
            <p:nvPr/>
          </p:nvSpPr>
          <p:spPr>
            <a:xfrm>
              <a:off x="3304619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pl549">
              <a:extLst>
                <a:ext uri="{FF2B5EF4-FFF2-40B4-BE49-F238E27FC236}">
                  <a16:creationId xmlns:a16="http://schemas.microsoft.com/office/drawing/2014/main" id="{19958E3A-C4C4-E2B6-9C17-C6BD2961C20B}"/>
                </a:ext>
              </a:extLst>
            </p:cNvPr>
            <p:cNvSpPr/>
            <p:nvPr/>
          </p:nvSpPr>
          <p:spPr>
            <a:xfrm>
              <a:off x="3765112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pl550">
              <a:extLst>
                <a:ext uri="{FF2B5EF4-FFF2-40B4-BE49-F238E27FC236}">
                  <a16:creationId xmlns:a16="http://schemas.microsoft.com/office/drawing/2014/main" id="{B78043EA-04C3-A350-E524-6A771694E052}"/>
                </a:ext>
              </a:extLst>
            </p:cNvPr>
            <p:cNvSpPr/>
            <p:nvPr/>
          </p:nvSpPr>
          <p:spPr>
            <a:xfrm>
              <a:off x="4225604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pl551">
              <a:extLst>
                <a:ext uri="{FF2B5EF4-FFF2-40B4-BE49-F238E27FC236}">
                  <a16:creationId xmlns:a16="http://schemas.microsoft.com/office/drawing/2014/main" id="{1BF54A3E-636A-C721-3813-2E930C5B1114}"/>
                </a:ext>
              </a:extLst>
            </p:cNvPr>
            <p:cNvSpPr/>
            <p:nvPr/>
          </p:nvSpPr>
          <p:spPr>
            <a:xfrm>
              <a:off x="4686096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pl552">
              <a:extLst>
                <a:ext uri="{FF2B5EF4-FFF2-40B4-BE49-F238E27FC236}">
                  <a16:creationId xmlns:a16="http://schemas.microsoft.com/office/drawing/2014/main" id="{9E17367B-DAAA-021E-8E12-21C73ECE7AF0}"/>
                </a:ext>
              </a:extLst>
            </p:cNvPr>
            <p:cNvSpPr/>
            <p:nvPr/>
          </p:nvSpPr>
          <p:spPr>
            <a:xfrm>
              <a:off x="5146588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pl553">
              <a:extLst>
                <a:ext uri="{FF2B5EF4-FFF2-40B4-BE49-F238E27FC236}">
                  <a16:creationId xmlns:a16="http://schemas.microsoft.com/office/drawing/2014/main" id="{3B6DEDC2-4BF6-3C0A-36B7-31F5018C680A}"/>
                </a:ext>
              </a:extLst>
            </p:cNvPr>
            <p:cNvSpPr/>
            <p:nvPr/>
          </p:nvSpPr>
          <p:spPr>
            <a:xfrm>
              <a:off x="5607080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pl554">
              <a:extLst>
                <a:ext uri="{FF2B5EF4-FFF2-40B4-BE49-F238E27FC236}">
                  <a16:creationId xmlns:a16="http://schemas.microsoft.com/office/drawing/2014/main" id="{AAB4948F-154F-D65C-5B52-1B329AAF9A37}"/>
                </a:ext>
              </a:extLst>
            </p:cNvPr>
            <p:cNvSpPr/>
            <p:nvPr/>
          </p:nvSpPr>
          <p:spPr>
            <a:xfrm>
              <a:off x="6067572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pl555">
              <a:extLst>
                <a:ext uri="{FF2B5EF4-FFF2-40B4-BE49-F238E27FC236}">
                  <a16:creationId xmlns:a16="http://schemas.microsoft.com/office/drawing/2014/main" id="{15AAEB11-7490-ED8D-B02B-CEF3602B9984}"/>
                </a:ext>
              </a:extLst>
            </p:cNvPr>
            <p:cNvSpPr/>
            <p:nvPr/>
          </p:nvSpPr>
          <p:spPr>
            <a:xfrm>
              <a:off x="6528064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pl556">
              <a:extLst>
                <a:ext uri="{FF2B5EF4-FFF2-40B4-BE49-F238E27FC236}">
                  <a16:creationId xmlns:a16="http://schemas.microsoft.com/office/drawing/2014/main" id="{B991E2FE-1ECB-2601-FAEE-8DD6C200467F}"/>
                </a:ext>
              </a:extLst>
            </p:cNvPr>
            <p:cNvSpPr/>
            <p:nvPr/>
          </p:nvSpPr>
          <p:spPr>
            <a:xfrm>
              <a:off x="6988556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pl557">
              <a:extLst>
                <a:ext uri="{FF2B5EF4-FFF2-40B4-BE49-F238E27FC236}">
                  <a16:creationId xmlns:a16="http://schemas.microsoft.com/office/drawing/2014/main" id="{C000E9AE-E6D4-50C3-E627-E3B126D86035}"/>
                </a:ext>
              </a:extLst>
            </p:cNvPr>
            <p:cNvSpPr/>
            <p:nvPr/>
          </p:nvSpPr>
          <p:spPr>
            <a:xfrm>
              <a:off x="7449048" y="5754178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tx560">
              <a:extLst>
                <a:ext uri="{FF2B5EF4-FFF2-40B4-BE49-F238E27FC236}">
                  <a16:creationId xmlns:a16="http://schemas.microsoft.com/office/drawing/2014/main" id="{857874CE-6A66-2E0F-AD19-D0C21DC6854F}"/>
                </a:ext>
              </a:extLst>
            </p:cNvPr>
            <p:cNvSpPr/>
            <p:nvPr/>
          </p:nvSpPr>
          <p:spPr>
            <a:xfrm>
              <a:off x="1892066" y="5900026"/>
              <a:ext cx="62155" cy="80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45" name="tx561">
              <a:extLst>
                <a:ext uri="{FF2B5EF4-FFF2-40B4-BE49-F238E27FC236}">
                  <a16:creationId xmlns:a16="http://schemas.microsoft.com/office/drawing/2014/main" id="{D481D16F-EAB7-F667-9A6F-05E8D49F8D4C}"/>
                </a:ext>
              </a:extLst>
            </p:cNvPr>
            <p:cNvSpPr/>
            <p:nvPr/>
          </p:nvSpPr>
          <p:spPr>
            <a:xfrm>
              <a:off x="2352558" y="5902482"/>
              <a:ext cx="62155" cy="778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6" name="tx562">
              <a:extLst>
                <a:ext uri="{FF2B5EF4-FFF2-40B4-BE49-F238E27FC236}">
                  <a16:creationId xmlns:a16="http://schemas.microsoft.com/office/drawing/2014/main" id="{181F99FD-7E63-7940-9298-83E1750ECAC2}"/>
                </a:ext>
              </a:extLst>
            </p:cNvPr>
            <p:cNvSpPr/>
            <p:nvPr/>
          </p:nvSpPr>
          <p:spPr>
            <a:xfrm>
              <a:off x="2813050" y="5901882"/>
              <a:ext cx="62155" cy="784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7" name="tx563">
              <a:extLst>
                <a:ext uri="{FF2B5EF4-FFF2-40B4-BE49-F238E27FC236}">
                  <a16:creationId xmlns:a16="http://schemas.microsoft.com/office/drawing/2014/main" id="{834F3DAB-E456-690E-0655-FB48E5267E41}"/>
                </a:ext>
              </a:extLst>
            </p:cNvPr>
            <p:cNvSpPr/>
            <p:nvPr/>
          </p:nvSpPr>
          <p:spPr>
            <a:xfrm>
              <a:off x="3273542" y="5899917"/>
              <a:ext cx="62155" cy="8038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8" name="tx564">
              <a:extLst>
                <a:ext uri="{FF2B5EF4-FFF2-40B4-BE49-F238E27FC236}">
                  <a16:creationId xmlns:a16="http://schemas.microsoft.com/office/drawing/2014/main" id="{1BB9E48E-81A0-380C-2D71-A7EDC3E8EC92}"/>
                </a:ext>
              </a:extLst>
            </p:cNvPr>
            <p:cNvSpPr/>
            <p:nvPr/>
          </p:nvSpPr>
          <p:spPr>
            <a:xfrm>
              <a:off x="3734034" y="5901936"/>
              <a:ext cx="62155" cy="78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9" name="tx565">
              <a:extLst>
                <a:ext uri="{FF2B5EF4-FFF2-40B4-BE49-F238E27FC236}">
                  <a16:creationId xmlns:a16="http://schemas.microsoft.com/office/drawing/2014/main" id="{5BCD4939-98A9-DD1D-ADE8-561E0CC0BC0B}"/>
                </a:ext>
              </a:extLst>
            </p:cNvPr>
            <p:cNvSpPr/>
            <p:nvPr/>
          </p:nvSpPr>
          <p:spPr>
            <a:xfrm>
              <a:off x="4194526" y="5901500"/>
              <a:ext cx="62155" cy="7879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0" name="tx566">
              <a:extLst>
                <a:ext uri="{FF2B5EF4-FFF2-40B4-BE49-F238E27FC236}">
                  <a16:creationId xmlns:a16="http://schemas.microsoft.com/office/drawing/2014/main" id="{7FD97D4B-1E83-F5C4-674D-CC3CC99FB4D3}"/>
                </a:ext>
              </a:extLst>
            </p:cNvPr>
            <p:cNvSpPr/>
            <p:nvPr/>
          </p:nvSpPr>
          <p:spPr>
            <a:xfrm>
              <a:off x="4655018" y="5899808"/>
              <a:ext cx="62155" cy="804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1" name="tx567">
              <a:extLst>
                <a:ext uri="{FF2B5EF4-FFF2-40B4-BE49-F238E27FC236}">
                  <a16:creationId xmlns:a16="http://schemas.microsoft.com/office/drawing/2014/main" id="{691A6D5A-135D-205C-07D0-96F6D06FDBBB}"/>
                </a:ext>
              </a:extLst>
            </p:cNvPr>
            <p:cNvSpPr/>
            <p:nvPr/>
          </p:nvSpPr>
          <p:spPr>
            <a:xfrm>
              <a:off x="5115510" y="5903464"/>
              <a:ext cx="62155" cy="768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2" name="tx568">
              <a:extLst>
                <a:ext uri="{FF2B5EF4-FFF2-40B4-BE49-F238E27FC236}">
                  <a16:creationId xmlns:a16="http://schemas.microsoft.com/office/drawing/2014/main" id="{7853C2A5-FF38-B266-1D82-FF72F7F61CD7}"/>
                </a:ext>
              </a:extLst>
            </p:cNvPr>
            <p:cNvSpPr/>
            <p:nvPr/>
          </p:nvSpPr>
          <p:spPr>
            <a:xfrm>
              <a:off x="5576002" y="5899699"/>
              <a:ext cx="62155" cy="806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3" name="tx569">
              <a:extLst>
                <a:ext uri="{FF2B5EF4-FFF2-40B4-BE49-F238E27FC236}">
                  <a16:creationId xmlns:a16="http://schemas.microsoft.com/office/drawing/2014/main" id="{EC60C09B-09FE-1B34-D96F-8EF504ABA009}"/>
                </a:ext>
              </a:extLst>
            </p:cNvPr>
            <p:cNvSpPr/>
            <p:nvPr/>
          </p:nvSpPr>
          <p:spPr>
            <a:xfrm>
              <a:off x="6036494" y="5899863"/>
              <a:ext cx="62155" cy="804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tx570">
              <a:extLst>
                <a:ext uri="{FF2B5EF4-FFF2-40B4-BE49-F238E27FC236}">
                  <a16:creationId xmlns:a16="http://schemas.microsoft.com/office/drawing/2014/main" id="{4B6E290E-E444-C3E1-1ED8-2C03D9FEAE41}"/>
                </a:ext>
              </a:extLst>
            </p:cNvPr>
            <p:cNvSpPr/>
            <p:nvPr/>
          </p:nvSpPr>
          <p:spPr>
            <a:xfrm>
              <a:off x="6465908" y="5900026"/>
              <a:ext cx="124311" cy="80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55" name="tx571">
              <a:extLst>
                <a:ext uri="{FF2B5EF4-FFF2-40B4-BE49-F238E27FC236}">
                  <a16:creationId xmlns:a16="http://schemas.microsoft.com/office/drawing/2014/main" id="{3D96A97C-9107-F598-BF8D-619154151062}"/>
                </a:ext>
              </a:extLst>
            </p:cNvPr>
            <p:cNvSpPr/>
            <p:nvPr/>
          </p:nvSpPr>
          <p:spPr>
            <a:xfrm>
              <a:off x="6926400" y="5902482"/>
              <a:ext cx="124311" cy="778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56" name="tx572">
              <a:extLst>
                <a:ext uri="{FF2B5EF4-FFF2-40B4-BE49-F238E27FC236}">
                  <a16:creationId xmlns:a16="http://schemas.microsoft.com/office/drawing/2014/main" id="{018D85B4-E8D2-DFA0-C049-74C074A3507E}"/>
                </a:ext>
              </a:extLst>
            </p:cNvPr>
            <p:cNvSpPr/>
            <p:nvPr/>
          </p:nvSpPr>
          <p:spPr>
            <a:xfrm>
              <a:off x="7386892" y="5901882"/>
              <a:ext cx="124311" cy="784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57" name="pl210">
              <a:extLst>
                <a:ext uri="{FF2B5EF4-FFF2-40B4-BE49-F238E27FC236}">
                  <a16:creationId xmlns:a16="http://schemas.microsoft.com/office/drawing/2014/main" id="{86A67191-BF63-0988-8D26-75C5E909ED2D}"/>
                </a:ext>
              </a:extLst>
            </p:cNvPr>
            <p:cNvSpPr/>
            <p:nvPr/>
          </p:nvSpPr>
          <p:spPr>
            <a:xfrm>
              <a:off x="1923143" y="42171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pl540">
              <a:extLst>
                <a:ext uri="{FF2B5EF4-FFF2-40B4-BE49-F238E27FC236}">
                  <a16:creationId xmlns:a16="http://schemas.microsoft.com/office/drawing/2014/main" id="{49800242-6EDF-ACD8-9243-474123EACF18}"/>
                </a:ext>
              </a:extLst>
            </p:cNvPr>
            <p:cNvSpPr/>
            <p:nvPr/>
          </p:nvSpPr>
          <p:spPr>
            <a:xfrm>
              <a:off x="1566004" y="4217156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pl541">
              <a:extLst>
                <a:ext uri="{FF2B5EF4-FFF2-40B4-BE49-F238E27FC236}">
                  <a16:creationId xmlns:a16="http://schemas.microsoft.com/office/drawing/2014/main" id="{133ACD2D-BD82-5B17-8E46-CB8826E2203F}"/>
                </a:ext>
              </a:extLst>
            </p:cNvPr>
            <p:cNvSpPr/>
            <p:nvPr/>
          </p:nvSpPr>
          <p:spPr>
            <a:xfrm>
              <a:off x="1553291" y="5130355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2E8B723F-006E-EE98-D222-C1FB86F93C01}"/>
                </a:ext>
              </a:extLst>
            </p:cNvPr>
            <p:cNvSpPr txBox="1"/>
            <p:nvPr/>
          </p:nvSpPr>
          <p:spPr>
            <a:xfrm>
              <a:off x="4097589" y="6059489"/>
              <a:ext cx="1114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Time in days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D3106F50-889E-5A7D-B77E-0B047E9C58BB}"/>
                </a:ext>
              </a:extLst>
            </p:cNvPr>
            <p:cNvSpPr txBox="1"/>
            <p:nvPr/>
          </p:nvSpPr>
          <p:spPr>
            <a:xfrm>
              <a:off x="513640" y="2105233"/>
              <a:ext cx="105670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All ISRs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N=10,666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D422F6FB-B859-0D2A-A871-0F24A1D2FFFF}"/>
                </a:ext>
              </a:extLst>
            </p:cNvPr>
            <p:cNvSpPr txBox="1"/>
            <p:nvPr/>
          </p:nvSpPr>
          <p:spPr>
            <a:xfrm>
              <a:off x="237924" y="3070322"/>
              <a:ext cx="13324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Pain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n=6,486 (60.8%)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8D3FE349-33FD-F3AE-7D5B-8AE9663016C5}"/>
                </a:ext>
              </a:extLst>
            </p:cNvPr>
            <p:cNvSpPr txBox="1"/>
            <p:nvPr/>
          </p:nvSpPr>
          <p:spPr>
            <a:xfrm>
              <a:off x="107504" y="4029876"/>
              <a:ext cx="14628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Tenderness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n=2,530 (23.7%)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5420BDF1-D790-58BF-9AD6-85729BE4C125}"/>
                </a:ext>
              </a:extLst>
            </p:cNvPr>
            <p:cNvSpPr txBox="1"/>
            <p:nvPr/>
          </p:nvSpPr>
          <p:spPr>
            <a:xfrm>
              <a:off x="281205" y="4955728"/>
              <a:ext cx="12891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Other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n=1650 (15.5%)</a:t>
              </a:r>
            </a:p>
          </p:txBody>
        </p:sp>
        <p:sp>
          <p:nvSpPr>
            <p:cNvPr id="265" name="Diamond 264">
              <a:extLst>
                <a:ext uri="{FF2B5EF4-FFF2-40B4-BE49-F238E27FC236}">
                  <a16:creationId xmlns:a16="http://schemas.microsoft.com/office/drawing/2014/main" id="{27A7135C-3A40-975B-5F52-9CEA3D121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4057" y="3152697"/>
              <a:ext cx="182880" cy="18288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BF3C094D-6050-1911-837B-C4BBB0533ABA}"/>
                </a:ext>
              </a:extLst>
            </p:cNvPr>
            <p:cNvCxnSpPr/>
            <p:nvPr/>
          </p:nvCxnSpPr>
          <p:spPr>
            <a:xfrm>
              <a:off x="1929727" y="4217156"/>
              <a:ext cx="914400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67" name="pl212">
              <a:extLst>
                <a:ext uri="{FF2B5EF4-FFF2-40B4-BE49-F238E27FC236}">
                  <a16:creationId xmlns:a16="http://schemas.microsoft.com/office/drawing/2014/main" id="{95F8204E-3157-C90F-F32B-5E63BD650C68}"/>
                </a:ext>
              </a:extLst>
            </p:cNvPr>
            <p:cNvSpPr/>
            <p:nvPr/>
          </p:nvSpPr>
          <p:spPr>
            <a:xfrm>
              <a:off x="2843150" y="4081392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pl212">
              <a:extLst>
                <a:ext uri="{FF2B5EF4-FFF2-40B4-BE49-F238E27FC236}">
                  <a16:creationId xmlns:a16="http://schemas.microsoft.com/office/drawing/2014/main" id="{C40E8979-115E-1EF0-ED43-FC764C4C7550}"/>
                </a:ext>
              </a:extLst>
            </p:cNvPr>
            <p:cNvSpPr/>
            <p:nvPr/>
          </p:nvSpPr>
          <p:spPr>
            <a:xfrm>
              <a:off x="1942788" y="4081392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Diamond 268">
              <a:extLst>
                <a:ext uri="{FF2B5EF4-FFF2-40B4-BE49-F238E27FC236}">
                  <a16:creationId xmlns:a16="http://schemas.microsoft.com/office/drawing/2014/main" id="{2DCDF054-7FE9-81AB-4A27-5BBD6A0D68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1218" y="4125716"/>
              <a:ext cx="182880" cy="18288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E1ACF0C-74FA-38CD-211A-B515A8D2F584}"/>
                </a:ext>
              </a:extLst>
            </p:cNvPr>
            <p:cNvCxnSpPr/>
            <p:nvPr/>
          </p:nvCxnSpPr>
          <p:spPr>
            <a:xfrm>
              <a:off x="1932566" y="2280139"/>
              <a:ext cx="914400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71" name="pl212">
              <a:extLst>
                <a:ext uri="{FF2B5EF4-FFF2-40B4-BE49-F238E27FC236}">
                  <a16:creationId xmlns:a16="http://schemas.microsoft.com/office/drawing/2014/main" id="{137B5D6E-2F45-FF43-6548-2DE50BA72B88}"/>
                </a:ext>
              </a:extLst>
            </p:cNvPr>
            <p:cNvSpPr/>
            <p:nvPr/>
          </p:nvSpPr>
          <p:spPr>
            <a:xfrm>
              <a:off x="1942788" y="2134820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Diamond 271">
              <a:extLst>
                <a:ext uri="{FF2B5EF4-FFF2-40B4-BE49-F238E27FC236}">
                  <a16:creationId xmlns:a16="http://schemas.microsoft.com/office/drawing/2014/main" id="{59147056-E3BD-E5F6-81CE-40EB6BDE9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1218" y="2179144"/>
              <a:ext cx="182880" cy="18288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B6A42446-DB89-884E-FD8A-FDD3BD32EE92}"/>
                </a:ext>
              </a:extLst>
            </p:cNvPr>
            <p:cNvCxnSpPr>
              <a:cxnSpLocks/>
            </p:cNvCxnSpPr>
            <p:nvPr/>
          </p:nvCxnSpPr>
          <p:spPr>
            <a:xfrm>
              <a:off x="2833766" y="2279860"/>
              <a:ext cx="2309472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74" name="pl212">
              <a:extLst>
                <a:ext uri="{FF2B5EF4-FFF2-40B4-BE49-F238E27FC236}">
                  <a16:creationId xmlns:a16="http://schemas.microsoft.com/office/drawing/2014/main" id="{609009F1-BF65-54C8-DCD6-471BAA4B6825}"/>
                </a:ext>
              </a:extLst>
            </p:cNvPr>
            <p:cNvSpPr/>
            <p:nvPr/>
          </p:nvSpPr>
          <p:spPr>
            <a:xfrm>
              <a:off x="5145560" y="2142700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pl212">
              <a:extLst>
                <a:ext uri="{FF2B5EF4-FFF2-40B4-BE49-F238E27FC236}">
                  <a16:creationId xmlns:a16="http://schemas.microsoft.com/office/drawing/2014/main" id="{820B9796-A642-AD77-B77A-46881D4CB814}"/>
                </a:ext>
              </a:extLst>
            </p:cNvPr>
            <p:cNvSpPr/>
            <p:nvPr/>
          </p:nvSpPr>
          <p:spPr>
            <a:xfrm>
              <a:off x="2833766" y="2133305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Diamond 275">
              <a:extLst>
                <a:ext uri="{FF2B5EF4-FFF2-40B4-BE49-F238E27FC236}">
                  <a16:creationId xmlns:a16="http://schemas.microsoft.com/office/drawing/2014/main" id="{A12A7542-3A9B-5B69-3621-7C638BC26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0869" y="2177629"/>
              <a:ext cx="182880" cy="182880"/>
            </a:xfrm>
            <a:prstGeom prst="diamond">
              <a:avLst/>
            </a:prstGeom>
            <a:solidFill>
              <a:srgbClr val="00B0F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7A94AD4-A149-D09D-DBC7-05A1A77DCD8F}"/>
                </a:ext>
              </a:extLst>
            </p:cNvPr>
            <p:cNvCxnSpPr>
              <a:cxnSpLocks/>
            </p:cNvCxnSpPr>
            <p:nvPr/>
          </p:nvCxnSpPr>
          <p:spPr>
            <a:xfrm>
              <a:off x="2841304" y="3244949"/>
              <a:ext cx="1841968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78" name="pl212">
              <a:extLst>
                <a:ext uri="{FF2B5EF4-FFF2-40B4-BE49-F238E27FC236}">
                  <a16:creationId xmlns:a16="http://schemas.microsoft.com/office/drawing/2014/main" id="{4DE24739-22AA-F1C1-9946-AA153BED6DA6}"/>
                </a:ext>
              </a:extLst>
            </p:cNvPr>
            <p:cNvSpPr/>
            <p:nvPr/>
          </p:nvSpPr>
          <p:spPr>
            <a:xfrm>
              <a:off x="4690404" y="3108373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Diamond 278">
              <a:extLst>
                <a:ext uri="{FF2B5EF4-FFF2-40B4-BE49-F238E27FC236}">
                  <a16:creationId xmlns:a16="http://schemas.microsoft.com/office/drawing/2014/main" id="{9217745B-5EBB-B700-6139-488FF2AB7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3158" y="3152697"/>
              <a:ext cx="182880" cy="182880"/>
            </a:xfrm>
            <a:prstGeom prst="diamond">
              <a:avLst/>
            </a:prstGeom>
            <a:solidFill>
              <a:srgbClr val="00B0F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050AF9B-1BDD-4F25-3547-5E27FAE75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0755" y="4217156"/>
              <a:ext cx="2301037" cy="1538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81" name="pl212">
              <a:extLst>
                <a:ext uri="{FF2B5EF4-FFF2-40B4-BE49-F238E27FC236}">
                  <a16:creationId xmlns:a16="http://schemas.microsoft.com/office/drawing/2014/main" id="{66D2E5C3-4DE1-C058-DE74-561990829EC2}"/>
                </a:ext>
              </a:extLst>
            </p:cNvPr>
            <p:cNvSpPr/>
            <p:nvPr/>
          </p:nvSpPr>
          <p:spPr>
            <a:xfrm>
              <a:off x="5143238" y="4091314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Diamond 281">
              <a:extLst>
                <a:ext uri="{FF2B5EF4-FFF2-40B4-BE49-F238E27FC236}">
                  <a16:creationId xmlns:a16="http://schemas.microsoft.com/office/drawing/2014/main" id="{EDAE6735-6CEF-7EC3-1F49-C6E50954D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7402" y="4126243"/>
              <a:ext cx="182880" cy="182880"/>
            </a:xfrm>
            <a:prstGeom prst="diamond">
              <a:avLst/>
            </a:prstGeom>
            <a:solidFill>
              <a:srgbClr val="00B0F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747E3A4-EFF3-B5AA-70DE-0A93FC5A4457}"/>
                </a:ext>
              </a:extLst>
            </p:cNvPr>
            <p:cNvCxnSpPr>
              <a:cxnSpLocks/>
            </p:cNvCxnSpPr>
            <p:nvPr/>
          </p:nvCxnSpPr>
          <p:spPr>
            <a:xfrm>
              <a:off x="3752399" y="5130355"/>
              <a:ext cx="3236156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84" name="pl212">
              <a:extLst>
                <a:ext uri="{FF2B5EF4-FFF2-40B4-BE49-F238E27FC236}">
                  <a16:creationId xmlns:a16="http://schemas.microsoft.com/office/drawing/2014/main" id="{C56B22A1-BF09-A804-A3FC-FD618B008E15}"/>
                </a:ext>
              </a:extLst>
            </p:cNvPr>
            <p:cNvSpPr/>
            <p:nvPr/>
          </p:nvSpPr>
          <p:spPr>
            <a:xfrm>
              <a:off x="6994660" y="4993195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pl212">
              <a:extLst>
                <a:ext uri="{FF2B5EF4-FFF2-40B4-BE49-F238E27FC236}">
                  <a16:creationId xmlns:a16="http://schemas.microsoft.com/office/drawing/2014/main" id="{1B95506E-7E39-53FA-5CDC-7E10146E5C2F}"/>
                </a:ext>
              </a:extLst>
            </p:cNvPr>
            <p:cNvSpPr/>
            <p:nvPr/>
          </p:nvSpPr>
          <p:spPr>
            <a:xfrm>
              <a:off x="3752399" y="4983800"/>
              <a:ext cx="0" cy="274320"/>
            </a:xfrm>
            <a:custGeom>
              <a:avLst/>
              <a:gdLst/>
              <a:ahLst/>
              <a:cxnLst/>
              <a:rect l="0" t="0" r="0" b="0"/>
              <a:pathLst>
                <a:path h="723816">
                  <a:moveTo>
                    <a:pt x="0" y="723816"/>
                  </a:moveTo>
                  <a:lnTo>
                    <a:pt x="0" y="0"/>
                  </a:lnTo>
                </a:path>
              </a:pathLst>
            </a:custGeom>
            <a:ln w="27101" cap="flat">
              <a:solidFill>
                <a:sysClr val="windowText" lastClr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Diamond 285">
              <a:extLst>
                <a:ext uri="{FF2B5EF4-FFF2-40B4-BE49-F238E27FC236}">
                  <a16:creationId xmlns:a16="http://schemas.microsoft.com/office/drawing/2014/main" id="{41B5043F-144D-496D-8818-24E3C80A79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4248" y="5028124"/>
              <a:ext cx="182880" cy="182880"/>
            </a:xfrm>
            <a:prstGeom prst="diamond">
              <a:avLst/>
            </a:prstGeom>
            <a:solidFill>
              <a:srgbClr val="00B0F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8172D157-983D-123B-539D-2B2F4BB800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24128" y="2156710"/>
              <a:ext cx="548640" cy="164592"/>
              <a:chOff x="9526375" y="1910077"/>
              <a:chExt cx="914400" cy="274320"/>
            </a:xfrm>
          </p:grpSpPr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55779563-D6B1-21C7-F0C4-C82516E69F6E}"/>
                  </a:ext>
                </a:extLst>
              </p:cNvPr>
              <p:cNvCxnSpPr/>
              <p:nvPr/>
            </p:nvCxnSpPr>
            <p:spPr>
              <a:xfrm>
                <a:off x="9526375" y="2055396"/>
                <a:ext cx="914400" cy="0"/>
              </a:xfrm>
              <a:prstGeom prst="line">
                <a:avLst/>
              </a:prstGeom>
              <a:noFill/>
              <a:ln w="508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08" name="pl212">
                <a:extLst>
                  <a:ext uri="{FF2B5EF4-FFF2-40B4-BE49-F238E27FC236}">
                    <a16:creationId xmlns:a16="http://schemas.microsoft.com/office/drawing/2014/main" id="{8C40855A-EB7A-5719-643C-127D1F6D87A5}"/>
                  </a:ext>
                </a:extLst>
              </p:cNvPr>
              <p:cNvSpPr/>
              <p:nvPr/>
            </p:nvSpPr>
            <p:spPr>
              <a:xfrm>
                <a:off x="10436959" y="1910077"/>
                <a:ext cx="0" cy="274320"/>
              </a:xfrm>
              <a:custGeom>
                <a:avLst/>
                <a:gdLst/>
                <a:ahLst/>
                <a:cxnLst/>
                <a:rect l="0" t="0" r="0" b="0"/>
                <a:pathLst>
                  <a:path h="723816">
                    <a:moveTo>
                      <a:pt x="0" y="723816"/>
                    </a:moveTo>
                    <a:lnTo>
                      <a:pt x="0" y="0"/>
                    </a:lnTo>
                  </a:path>
                </a:pathLst>
              </a:custGeom>
              <a:ln w="27101" cap="flat">
                <a:solidFill>
                  <a:sysClr val="windowText" lastClr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pl212">
                <a:extLst>
                  <a:ext uri="{FF2B5EF4-FFF2-40B4-BE49-F238E27FC236}">
                    <a16:creationId xmlns:a16="http://schemas.microsoft.com/office/drawing/2014/main" id="{7EECA642-8AF7-5480-7510-482939A19413}"/>
                  </a:ext>
                </a:extLst>
              </p:cNvPr>
              <p:cNvSpPr/>
              <p:nvPr/>
            </p:nvSpPr>
            <p:spPr>
              <a:xfrm>
                <a:off x="9536597" y="1910077"/>
                <a:ext cx="0" cy="274320"/>
              </a:xfrm>
              <a:custGeom>
                <a:avLst/>
                <a:gdLst/>
                <a:ahLst/>
                <a:cxnLst/>
                <a:rect l="0" t="0" r="0" b="0"/>
                <a:pathLst>
                  <a:path h="723816">
                    <a:moveTo>
                      <a:pt x="0" y="723816"/>
                    </a:moveTo>
                    <a:lnTo>
                      <a:pt x="0" y="0"/>
                    </a:lnTo>
                  </a:path>
                </a:pathLst>
              </a:custGeom>
              <a:ln w="27101" cap="flat">
                <a:solidFill>
                  <a:sysClr val="windowText" lastClr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Diamond 309">
                <a:extLst>
                  <a:ext uri="{FF2B5EF4-FFF2-40B4-BE49-F238E27FC236}">
                    <a16:creationId xmlns:a16="http://schemas.microsoft.com/office/drawing/2014/main" id="{1961CB76-458A-F057-D80D-C79DE08D6A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85027" y="1954401"/>
                <a:ext cx="182880" cy="182880"/>
              </a:xfrm>
              <a:prstGeom prst="diamond">
                <a:avLst/>
              </a:prstGeom>
              <a:solidFill>
                <a:srgbClr val="FF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FAECAEE8-899D-D6AE-1E97-EEA1A79B53DA}"/>
                </a:ext>
              </a:extLst>
            </p:cNvPr>
            <p:cNvSpPr txBox="1"/>
            <p:nvPr/>
          </p:nvSpPr>
          <p:spPr>
            <a:xfrm>
              <a:off x="6317814" y="2097915"/>
              <a:ext cx="3328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Time from injection to onset (median and IQR)</a:t>
              </a:r>
            </a:p>
          </p:txBody>
        </p: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416B483B-FC5B-42C0-4079-E13518A887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29133" y="2404898"/>
              <a:ext cx="548640" cy="164592"/>
              <a:chOff x="9526375" y="1910077"/>
              <a:chExt cx="914400" cy="274320"/>
            </a:xfrm>
          </p:grpSpPr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D724025C-6CA6-32DF-62FE-4133DE86D2F7}"/>
                  </a:ext>
                </a:extLst>
              </p:cNvPr>
              <p:cNvCxnSpPr/>
              <p:nvPr/>
            </p:nvCxnSpPr>
            <p:spPr>
              <a:xfrm>
                <a:off x="9526375" y="2055396"/>
                <a:ext cx="914400" cy="0"/>
              </a:xfrm>
              <a:prstGeom prst="line">
                <a:avLst/>
              </a:prstGeom>
              <a:noFill/>
              <a:ln w="508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04" name="pl212">
                <a:extLst>
                  <a:ext uri="{FF2B5EF4-FFF2-40B4-BE49-F238E27FC236}">
                    <a16:creationId xmlns:a16="http://schemas.microsoft.com/office/drawing/2014/main" id="{F04427A9-C654-B359-43BF-7EF21B406469}"/>
                  </a:ext>
                </a:extLst>
              </p:cNvPr>
              <p:cNvSpPr/>
              <p:nvPr/>
            </p:nvSpPr>
            <p:spPr>
              <a:xfrm>
                <a:off x="10436959" y="1910077"/>
                <a:ext cx="0" cy="274320"/>
              </a:xfrm>
              <a:custGeom>
                <a:avLst/>
                <a:gdLst/>
                <a:ahLst/>
                <a:cxnLst/>
                <a:rect l="0" t="0" r="0" b="0"/>
                <a:pathLst>
                  <a:path h="723816">
                    <a:moveTo>
                      <a:pt x="0" y="723816"/>
                    </a:moveTo>
                    <a:lnTo>
                      <a:pt x="0" y="0"/>
                    </a:lnTo>
                  </a:path>
                </a:pathLst>
              </a:custGeom>
              <a:ln w="27101" cap="flat">
                <a:solidFill>
                  <a:sysClr val="windowText" lastClr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pl212">
                <a:extLst>
                  <a:ext uri="{FF2B5EF4-FFF2-40B4-BE49-F238E27FC236}">
                    <a16:creationId xmlns:a16="http://schemas.microsoft.com/office/drawing/2014/main" id="{6114B277-40B9-E43E-29B8-E55BEC615CA2}"/>
                  </a:ext>
                </a:extLst>
              </p:cNvPr>
              <p:cNvSpPr/>
              <p:nvPr/>
            </p:nvSpPr>
            <p:spPr>
              <a:xfrm>
                <a:off x="9536597" y="1910077"/>
                <a:ext cx="0" cy="274320"/>
              </a:xfrm>
              <a:custGeom>
                <a:avLst/>
                <a:gdLst/>
                <a:ahLst/>
                <a:cxnLst/>
                <a:rect l="0" t="0" r="0" b="0"/>
                <a:pathLst>
                  <a:path h="723816">
                    <a:moveTo>
                      <a:pt x="0" y="723816"/>
                    </a:moveTo>
                    <a:lnTo>
                      <a:pt x="0" y="0"/>
                    </a:lnTo>
                  </a:path>
                </a:pathLst>
              </a:custGeom>
              <a:ln w="27101" cap="flat">
                <a:solidFill>
                  <a:sysClr val="windowText" lastClr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Diamond 305">
                <a:extLst>
                  <a:ext uri="{FF2B5EF4-FFF2-40B4-BE49-F238E27FC236}">
                    <a16:creationId xmlns:a16="http://schemas.microsoft.com/office/drawing/2014/main" id="{317CFBB3-4371-D410-2B9E-F25FDB71C3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85027" y="1954401"/>
                <a:ext cx="182880" cy="182880"/>
              </a:xfrm>
              <a:prstGeom prst="diamond">
                <a:avLst/>
              </a:prstGeom>
              <a:solidFill>
                <a:srgbClr val="00B0F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2BAE9BF-6A8D-052E-B23F-4283FF89EE2E}"/>
                </a:ext>
              </a:extLst>
            </p:cNvPr>
            <p:cNvSpPr txBox="1"/>
            <p:nvPr/>
          </p:nvSpPr>
          <p:spPr>
            <a:xfrm>
              <a:off x="6322819" y="2346103"/>
              <a:ext cx="36174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Time from injection to resolution (median and IQR)</a:t>
              </a:r>
            </a:p>
          </p:txBody>
        </p:sp>
        <p:sp>
          <p:nvSpPr>
            <p:cNvPr id="291" name="Left Bracket 290">
              <a:extLst>
                <a:ext uri="{FF2B5EF4-FFF2-40B4-BE49-F238E27FC236}">
                  <a16:creationId xmlns:a16="http://schemas.microsoft.com/office/drawing/2014/main" id="{3000B67D-DAC9-889E-F5B3-010ACDA945BD}"/>
                </a:ext>
              </a:extLst>
            </p:cNvPr>
            <p:cNvSpPr/>
            <p:nvPr/>
          </p:nvSpPr>
          <p:spPr>
            <a:xfrm rot="5400000">
              <a:off x="3227734" y="1012579"/>
              <a:ext cx="182880" cy="2159663"/>
            </a:xfrm>
            <a:prstGeom prst="leftBracket">
              <a:avLst>
                <a:gd name="adj" fmla="val 19738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0B7EB9CC-37DA-343B-61DE-8C17CA4D553C}"/>
                </a:ext>
              </a:extLst>
            </p:cNvPr>
            <p:cNvSpPr txBox="1"/>
            <p:nvPr/>
          </p:nvSpPr>
          <p:spPr>
            <a:xfrm>
              <a:off x="2581331" y="1909442"/>
              <a:ext cx="1267647" cy="16927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Duration: 3 (2, 6)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11EA6EA7-F7A5-8E84-7E7A-B606B76A1224}"/>
                </a:ext>
              </a:extLst>
            </p:cNvPr>
            <p:cNvSpPr txBox="1"/>
            <p:nvPr/>
          </p:nvSpPr>
          <p:spPr>
            <a:xfrm>
              <a:off x="3426844" y="1773406"/>
              <a:ext cx="355505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IQR</a:t>
              </a:r>
            </a:p>
          </p:txBody>
        </p:sp>
        <p:sp>
          <p:nvSpPr>
            <p:cNvPr id="294" name="Left Bracket 293">
              <a:extLst>
                <a:ext uri="{FF2B5EF4-FFF2-40B4-BE49-F238E27FC236}">
                  <a16:creationId xmlns:a16="http://schemas.microsoft.com/office/drawing/2014/main" id="{DE761192-5CEC-53F0-1A00-D85B77B893C1}"/>
                </a:ext>
              </a:extLst>
            </p:cNvPr>
            <p:cNvSpPr/>
            <p:nvPr/>
          </p:nvSpPr>
          <p:spPr>
            <a:xfrm rot="5400000">
              <a:off x="3227734" y="1975680"/>
              <a:ext cx="182880" cy="2159663"/>
            </a:xfrm>
            <a:prstGeom prst="leftBracket">
              <a:avLst>
                <a:gd name="adj" fmla="val 19738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29E4DF9E-1152-727C-DDEF-BCCD3426FF26}"/>
                </a:ext>
              </a:extLst>
            </p:cNvPr>
            <p:cNvSpPr txBox="1"/>
            <p:nvPr/>
          </p:nvSpPr>
          <p:spPr>
            <a:xfrm>
              <a:off x="2662531" y="2872543"/>
              <a:ext cx="1186447" cy="16927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Duration: 3 (1, 5)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79ED7B6B-FA6F-339E-7B8E-90F3B5B10AEF}"/>
                </a:ext>
              </a:extLst>
            </p:cNvPr>
            <p:cNvSpPr txBox="1"/>
            <p:nvPr/>
          </p:nvSpPr>
          <p:spPr>
            <a:xfrm>
              <a:off x="3470606" y="2734729"/>
              <a:ext cx="355505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IQR</a:t>
              </a:r>
            </a:p>
          </p:txBody>
        </p:sp>
        <p:sp>
          <p:nvSpPr>
            <p:cNvPr id="297" name="Left Bracket 296">
              <a:extLst>
                <a:ext uri="{FF2B5EF4-FFF2-40B4-BE49-F238E27FC236}">
                  <a16:creationId xmlns:a16="http://schemas.microsoft.com/office/drawing/2014/main" id="{4CA74B2F-BE02-5683-1420-149E905E9C37}"/>
                </a:ext>
              </a:extLst>
            </p:cNvPr>
            <p:cNvSpPr/>
            <p:nvPr/>
          </p:nvSpPr>
          <p:spPr>
            <a:xfrm rot="5400000">
              <a:off x="3414423" y="2783662"/>
              <a:ext cx="182880" cy="2533038"/>
            </a:xfrm>
            <a:prstGeom prst="leftBracket">
              <a:avLst>
                <a:gd name="adj" fmla="val 19738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F5DB7EF7-F1B8-C82E-9B49-6E0CD49CF539}"/>
                </a:ext>
              </a:extLst>
            </p:cNvPr>
            <p:cNvSpPr txBox="1"/>
            <p:nvPr/>
          </p:nvSpPr>
          <p:spPr>
            <a:xfrm>
              <a:off x="2883756" y="3867211"/>
              <a:ext cx="1144961" cy="16927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Duration: 3 (2, 6)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39BD5140-77FD-8DD5-0F22-A13C6E0DE396}"/>
                </a:ext>
              </a:extLst>
            </p:cNvPr>
            <p:cNvSpPr txBox="1"/>
            <p:nvPr/>
          </p:nvSpPr>
          <p:spPr>
            <a:xfrm>
              <a:off x="3639400" y="3739154"/>
              <a:ext cx="416967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IQR</a:t>
              </a:r>
            </a:p>
          </p:txBody>
        </p:sp>
        <p:sp>
          <p:nvSpPr>
            <p:cNvPr id="300" name="Left Bracket 299">
              <a:extLst>
                <a:ext uri="{FF2B5EF4-FFF2-40B4-BE49-F238E27FC236}">
                  <a16:creationId xmlns:a16="http://schemas.microsoft.com/office/drawing/2014/main" id="{14B374B8-034B-E0B9-30C6-6E50B0932312}"/>
                </a:ext>
              </a:extLst>
            </p:cNvPr>
            <p:cNvSpPr/>
            <p:nvPr/>
          </p:nvSpPr>
          <p:spPr>
            <a:xfrm rot="5400000">
              <a:off x="3841414" y="3495543"/>
              <a:ext cx="182880" cy="2917513"/>
            </a:xfrm>
            <a:prstGeom prst="leftBracket">
              <a:avLst>
                <a:gd name="adj" fmla="val 19738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FF25F9A6-DE9A-0F4A-B113-ED2032F02A30}"/>
                </a:ext>
              </a:extLst>
            </p:cNvPr>
            <p:cNvSpPr txBox="1"/>
            <p:nvPr/>
          </p:nvSpPr>
          <p:spPr>
            <a:xfrm>
              <a:off x="3244637" y="4771331"/>
              <a:ext cx="1237113" cy="16927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Duration: 5 (3, 9)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AD306771-8868-3220-1D16-A4BA4DA15D72}"/>
                </a:ext>
              </a:extLst>
            </p:cNvPr>
            <p:cNvSpPr txBox="1"/>
            <p:nvPr/>
          </p:nvSpPr>
          <p:spPr>
            <a:xfrm>
              <a:off x="4003719" y="4638982"/>
              <a:ext cx="480256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IQR</a:t>
              </a:r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B398E7E8-6EDA-C960-11F8-ACBB11A349AA}"/>
              </a:ext>
            </a:extLst>
          </p:cNvPr>
          <p:cNvSpPr txBox="1"/>
          <p:nvPr/>
        </p:nvSpPr>
        <p:spPr>
          <a:xfrm>
            <a:off x="0" y="6611779"/>
            <a:ext cx="4803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Landovitz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RJ et al. NEJM 2021</a:t>
            </a:r>
          </a:p>
        </p:txBody>
      </p:sp>
    </p:spTree>
    <p:extLst>
      <p:ext uri="{BB962C8B-B14F-4D97-AF65-F5344CB8AC3E}">
        <p14:creationId xmlns:p14="http://schemas.microsoft.com/office/powerpoint/2010/main" val="330960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79" y="-4743"/>
            <a:ext cx="11735843" cy="1325563"/>
          </a:xfrm>
        </p:spPr>
        <p:txBody>
          <a:bodyPr>
            <a:normAutofit/>
          </a:bodyPr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HPTN 084: Injection Site Reactions</a:t>
            </a:r>
            <a:endParaRPr lang="en-U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1757DABE-6063-2D2A-AF3B-D1C05F74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18" y="1870829"/>
            <a:ext cx="11148164" cy="4210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E077B6-F642-1571-380C-A2BD1CBCE5AB}"/>
              </a:ext>
            </a:extLst>
          </p:cNvPr>
          <p:cNvSpPr txBox="1"/>
          <p:nvPr/>
        </p:nvSpPr>
        <p:spPr>
          <a:xfrm>
            <a:off x="0" y="6611779"/>
            <a:ext cx="4803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Delany-</a:t>
            </a:r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Moretlwe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 HIV R4P 2021. #LB1479</a:t>
            </a:r>
          </a:p>
        </p:txBody>
      </p:sp>
    </p:spTree>
    <p:extLst>
      <p:ext uri="{BB962C8B-B14F-4D97-AF65-F5344CB8AC3E}">
        <p14:creationId xmlns:p14="http://schemas.microsoft.com/office/powerpoint/2010/main" val="307475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79" y="-4743"/>
            <a:ext cx="11735843" cy="132556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HPTN 083: Median Change in Weight (kg)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029FF0-A4A2-7606-72E3-C101A7ED2239}"/>
              </a:ext>
            </a:extLst>
          </p:cNvPr>
          <p:cNvSpPr txBox="1"/>
          <p:nvPr/>
        </p:nvSpPr>
        <p:spPr>
          <a:xfrm>
            <a:off x="0" y="6611779"/>
            <a:ext cx="4803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Landovitz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RJ et al. NEJM 2021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5D99AB-2597-A4B1-B70A-368F2127CCA9}"/>
              </a:ext>
            </a:extLst>
          </p:cNvPr>
          <p:cNvGrpSpPr/>
          <p:nvPr/>
        </p:nvGrpSpPr>
        <p:grpSpPr>
          <a:xfrm>
            <a:off x="1246717" y="1486963"/>
            <a:ext cx="9698567" cy="4927851"/>
            <a:chOff x="466409" y="513559"/>
            <a:chExt cx="8122958" cy="56153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7FCF1D-4C92-71E9-B71E-7C0F7C38B971}"/>
                </a:ext>
              </a:extLst>
            </p:cNvPr>
            <p:cNvGrpSpPr/>
            <p:nvPr/>
          </p:nvGrpSpPr>
          <p:grpSpPr>
            <a:xfrm>
              <a:off x="466409" y="1773067"/>
              <a:ext cx="8122958" cy="4355884"/>
              <a:chOff x="494252" y="1669789"/>
              <a:chExt cx="8122958" cy="4355884"/>
            </a:xfrm>
          </p:grpSpPr>
          <p:sp>
            <p:nvSpPr>
              <p:cNvPr id="17" name="pl6">
                <a:extLst>
                  <a:ext uri="{FF2B5EF4-FFF2-40B4-BE49-F238E27FC236}">
                    <a16:creationId xmlns:a16="http://schemas.microsoft.com/office/drawing/2014/main" id="{AA99E728-BCEF-5FC1-294E-2FC17F16274B}"/>
                  </a:ext>
                </a:extLst>
              </p:cNvPr>
              <p:cNvSpPr/>
              <p:nvPr/>
            </p:nvSpPr>
            <p:spPr>
              <a:xfrm>
                <a:off x="1198690" y="4492074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pl7">
                <a:extLst>
                  <a:ext uri="{FF2B5EF4-FFF2-40B4-BE49-F238E27FC236}">
                    <a16:creationId xmlns:a16="http://schemas.microsoft.com/office/drawing/2014/main" id="{64CD34AB-FB71-5AD2-1DB7-83BE60A6FC82}"/>
                  </a:ext>
                </a:extLst>
              </p:cNvPr>
              <p:cNvSpPr/>
              <p:nvPr/>
            </p:nvSpPr>
            <p:spPr>
              <a:xfrm>
                <a:off x="1584526" y="4073337"/>
                <a:ext cx="57875" cy="669978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669978">
                    <a:moveTo>
                      <a:pt x="0" y="669978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669978"/>
                    </a:lnTo>
                    <a:lnTo>
                      <a:pt x="0" y="669978"/>
                    </a:lnTo>
                    <a:lnTo>
                      <a:pt x="0" y="669978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pl8">
                <a:extLst>
                  <a:ext uri="{FF2B5EF4-FFF2-40B4-BE49-F238E27FC236}">
                    <a16:creationId xmlns:a16="http://schemas.microsoft.com/office/drawing/2014/main" id="{4EAF21D3-2FB5-3635-58D8-1FA1037918BC}"/>
                  </a:ext>
                </a:extLst>
              </p:cNvPr>
              <p:cNvSpPr/>
              <p:nvPr/>
            </p:nvSpPr>
            <p:spPr>
              <a:xfrm>
                <a:off x="1970361" y="4073337"/>
                <a:ext cx="57875" cy="795599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795599">
                    <a:moveTo>
                      <a:pt x="0" y="795599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795599"/>
                    </a:lnTo>
                    <a:lnTo>
                      <a:pt x="0" y="795599"/>
                    </a:lnTo>
                    <a:lnTo>
                      <a:pt x="0" y="795599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pl9">
                <a:extLst>
                  <a:ext uri="{FF2B5EF4-FFF2-40B4-BE49-F238E27FC236}">
                    <a16:creationId xmlns:a16="http://schemas.microsoft.com/office/drawing/2014/main" id="{8A1B8972-3B71-5F33-6839-67165445F6A7}"/>
                  </a:ext>
                </a:extLst>
              </p:cNvPr>
              <p:cNvSpPr/>
              <p:nvPr/>
            </p:nvSpPr>
            <p:spPr>
              <a:xfrm>
                <a:off x="2356197" y="4031463"/>
                <a:ext cx="57875" cy="879347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879347">
                    <a:moveTo>
                      <a:pt x="0" y="879347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879347"/>
                    </a:lnTo>
                    <a:lnTo>
                      <a:pt x="0" y="879347"/>
                    </a:lnTo>
                    <a:lnTo>
                      <a:pt x="0" y="879347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pl10">
                <a:extLst>
                  <a:ext uri="{FF2B5EF4-FFF2-40B4-BE49-F238E27FC236}">
                    <a16:creationId xmlns:a16="http://schemas.microsoft.com/office/drawing/2014/main" id="{9FE04882-848B-B143-9B89-B8E262D8A78E}"/>
                  </a:ext>
                </a:extLst>
              </p:cNvPr>
              <p:cNvSpPr/>
              <p:nvPr/>
            </p:nvSpPr>
            <p:spPr>
              <a:xfrm>
                <a:off x="2742033" y="3947716"/>
                <a:ext cx="57875" cy="1088715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088715">
                    <a:moveTo>
                      <a:pt x="0" y="1088715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088715"/>
                    </a:lnTo>
                    <a:lnTo>
                      <a:pt x="0" y="1088715"/>
                    </a:lnTo>
                    <a:lnTo>
                      <a:pt x="0" y="1088715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pl11">
                <a:extLst>
                  <a:ext uri="{FF2B5EF4-FFF2-40B4-BE49-F238E27FC236}">
                    <a16:creationId xmlns:a16="http://schemas.microsoft.com/office/drawing/2014/main" id="{6A7EB19B-7DCB-043C-110A-446EE32B7CB4}"/>
                  </a:ext>
                </a:extLst>
              </p:cNvPr>
              <p:cNvSpPr/>
              <p:nvPr/>
            </p:nvSpPr>
            <p:spPr>
              <a:xfrm>
                <a:off x="3127868" y="3822095"/>
                <a:ext cx="57875" cy="1381831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381831">
                    <a:moveTo>
                      <a:pt x="0" y="1381831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381831"/>
                    </a:lnTo>
                    <a:lnTo>
                      <a:pt x="0" y="1381831"/>
                    </a:lnTo>
                    <a:lnTo>
                      <a:pt x="0" y="1381831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pl12">
                <a:extLst>
                  <a:ext uri="{FF2B5EF4-FFF2-40B4-BE49-F238E27FC236}">
                    <a16:creationId xmlns:a16="http://schemas.microsoft.com/office/drawing/2014/main" id="{FA1AF0C5-0485-A5AF-FAFC-1B7DE433D900}"/>
                  </a:ext>
                </a:extLst>
              </p:cNvPr>
              <p:cNvSpPr/>
              <p:nvPr/>
            </p:nvSpPr>
            <p:spPr>
              <a:xfrm>
                <a:off x="3513704" y="3738348"/>
                <a:ext cx="57875" cy="1591199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591199">
                    <a:moveTo>
                      <a:pt x="0" y="1591199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591199"/>
                    </a:lnTo>
                    <a:lnTo>
                      <a:pt x="0" y="1591199"/>
                    </a:lnTo>
                    <a:lnTo>
                      <a:pt x="0" y="1591199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pl13">
                <a:extLst>
                  <a:ext uri="{FF2B5EF4-FFF2-40B4-BE49-F238E27FC236}">
                    <a16:creationId xmlns:a16="http://schemas.microsoft.com/office/drawing/2014/main" id="{D112E8AF-500E-E9B5-2CB7-5E25E7684F77}"/>
                  </a:ext>
                </a:extLst>
              </p:cNvPr>
              <p:cNvSpPr/>
              <p:nvPr/>
            </p:nvSpPr>
            <p:spPr>
              <a:xfrm>
                <a:off x="3899540" y="3696474"/>
                <a:ext cx="57875" cy="1716820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716820">
                    <a:moveTo>
                      <a:pt x="0" y="1716820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716820"/>
                    </a:lnTo>
                    <a:lnTo>
                      <a:pt x="0" y="1716820"/>
                    </a:lnTo>
                    <a:lnTo>
                      <a:pt x="0" y="1716820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pl14">
                <a:extLst>
                  <a:ext uri="{FF2B5EF4-FFF2-40B4-BE49-F238E27FC236}">
                    <a16:creationId xmlns:a16="http://schemas.microsoft.com/office/drawing/2014/main" id="{AE78295F-6873-05E8-5A10-9F0AADA72B2C}"/>
                  </a:ext>
                </a:extLst>
              </p:cNvPr>
              <p:cNvSpPr/>
              <p:nvPr/>
            </p:nvSpPr>
            <p:spPr>
              <a:xfrm>
                <a:off x="4285375" y="3487106"/>
                <a:ext cx="57875" cy="1884315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884315">
                    <a:moveTo>
                      <a:pt x="0" y="1884315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884315"/>
                    </a:lnTo>
                    <a:lnTo>
                      <a:pt x="0" y="1884315"/>
                    </a:lnTo>
                    <a:lnTo>
                      <a:pt x="0" y="1884315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pl15">
                <a:extLst>
                  <a:ext uri="{FF2B5EF4-FFF2-40B4-BE49-F238E27FC236}">
                    <a16:creationId xmlns:a16="http://schemas.microsoft.com/office/drawing/2014/main" id="{EE97DBF0-44DE-1EA4-0C05-8DEE4D09E2F4}"/>
                  </a:ext>
                </a:extLst>
              </p:cNvPr>
              <p:cNvSpPr/>
              <p:nvPr/>
            </p:nvSpPr>
            <p:spPr>
              <a:xfrm>
                <a:off x="4671211" y="3403358"/>
                <a:ext cx="57875" cy="2051809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051809">
                    <a:moveTo>
                      <a:pt x="0" y="2051809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051809"/>
                    </a:lnTo>
                    <a:lnTo>
                      <a:pt x="0" y="2051809"/>
                    </a:lnTo>
                    <a:lnTo>
                      <a:pt x="0" y="2051809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pl16">
                <a:extLst>
                  <a:ext uri="{FF2B5EF4-FFF2-40B4-BE49-F238E27FC236}">
                    <a16:creationId xmlns:a16="http://schemas.microsoft.com/office/drawing/2014/main" id="{70727DE5-C1CB-F761-0D07-8388102F0E6B}"/>
                  </a:ext>
                </a:extLst>
              </p:cNvPr>
              <p:cNvSpPr/>
              <p:nvPr/>
            </p:nvSpPr>
            <p:spPr>
              <a:xfrm>
                <a:off x="5057047" y="3445232"/>
                <a:ext cx="57875" cy="2093683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093683">
                    <a:moveTo>
                      <a:pt x="0" y="2093683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093683"/>
                    </a:lnTo>
                    <a:lnTo>
                      <a:pt x="0" y="2093683"/>
                    </a:lnTo>
                    <a:lnTo>
                      <a:pt x="0" y="2093683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pl17">
                <a:extLst>
                  <a:ext uri="{FF2B5EF4-FFF2-40B4-BE49-F238E27FC236}">
                    <a16:creationId xmlns:a16="http://schemas.microsoft.com/office/drawing/2014/main" id="{5710F36A-F18E-328B-2F46-DC4811D04977}"/>
                  </a:ext>
                </a:extLst>
              </p:cNvPr>
              <p:cNvSpPr/>
              <p:nvPr/>
            </p:nvSpPr>
            <p:spPr>
              <a:xfrm>
                <a:off x="5442882" y="3193990"/>
                <a:ext cx="57875" cy="2303051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303051">
                    <a:moveTo>
                      <a:pt x="0" y="2303051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303051"/>
                    </a:lnTo>
                    <a:lnTo>
                      <a:pt x="0" y="2303051"/>
                    </a:lnTo>
                    <a:lnTo>
                      <a:pt x="0" y="2303051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pl18">
                <a:extLst>
                  <a:ext uri="{FF2B5EF4-FFF2-40B4-BE49-F238E27FC236}">
                    <a16:creationId xmlns:a16="http://schemas.microsoft.com/office/drawing/2014/main" id="{488508EF-F2FE-0094-14E9-BFB667352285}"/>
                  </a:ext>
                </a:extLst>
              </p:cNvPr>
              <p:cNvSpPr/>
              <p:nvPr/>
            </p:nvSpPr>
            <p:spPr>
              <a:xfrm>
                <a:off x="5828718" y="3110243"/>
                <a:ext cx="57875" cy="2344925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344925">
                    <a:moveTo>
                      <a:pt x="0" y="2344925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344925"/>
                    </a:lnTo>
                    <a:lnTo>
                      <a:pt x="0" y="2344925"/>
                    </a:lnTo>
                    <a:lnTo>
                      <a:pt x="0" y="2344925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pl19">
                <a:extLst>
                  <a:ext uri="{FF2B5EF4-FFF2-40B4-BE49-F238E27FC236}">
                    <a16:creationId xmlns:a16="http://schemas.microsoft.com/office/drawing/2014/main" id="{8D10AFC2-1009-D0C1-EC2A-5A93FAD975F4}"/>
                  </a:ext>
                </a:extLst>
              </p:cNvPr>
              <p:cNvSpPr/>
              <p:nvPr/>
            </p:nvSpPr>
            <p:spPr>
              <a:xfrm>
                <a:off x="6214553" y="2859001"/>
                <a:ext cx="57875" cy="2596167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596167">
                    <a:moveTo>
                      <a:pt x="0" y="2596167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596167"/>
                    </a:lnTo>
                    <a:lnTo>
                      <a:pt x="0" y="2596167"/>
                    </a:lnTo>
                    <a:lnTo>
                      <a:pt x="0" y="2596167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pl20">
                <a:extLst>
                  <a:ext uri="{FF2B5EF4-FFF2-40B4-BE49-F238E27FC236}">
                    <a16:creationId xmlns:a16="http://schemas.microsoft.com/office/drawing/2014/main" id="{6A439FBC-DB61-BBF1-0872-4C8D6E15E275}"/>
                  </a:ext>
                </a:extLst>
              </p:cNvPr>
              <p:cNvSpPr/>
              <p:nvPr/>
            </p:nvSpPr>
            <p:spPr>
              <a:xfrm>
                <a:off x="6600389" y="2817127"/>
                <a:ext cx="57875" cy="2638041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638041">
                    <a:moveTo>
                      <a:pt x="0" y="2638041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638041"/>
                    </a:lnTo>
                    <a:lnTo>
                      <a:pt x="0" y="2638041"/>
                    </a:lnTo>
                    <a:lnTo>
                      <a:pt x="0" y="2638041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pl21">
                <a:extLst>
                  <a:ext uri="{FF2B5EF4-FFF2-40B4-BE49-F238E27FC236}">
                    <a16:creationId xmlns:a16="http://schemas.microsoft.com/office/drawing/2014/main" id="{6C23A822-44FB-1357-94BA-F55315600A71}"/>
                  </a:ext>
                </a:extLst>
              </p:cNvPr>
              <p:cNvSpPr/>
              <p:nvPr/>
            </p:nvSpPr>
            <p:spPr>
              <a:xfrm>
                <a:off x="6986225" y="2817127"/>
                <a:ext cx="57875" cy="2470546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470546">
                    <a:moveTo>
                      <a:pt x="0" y="2470546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470546"/>
                    </a:lnTo>
                    <a:lnTo>
                      <a:pt x="0" y="2470546"/>
                    </a:lnTo>
                    <a:lnTo>
                      <a:pt x="0" y="2470546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pl22">
                <a:extLst>
                  <a:ext uri="{FF2B5EF4-FFF2-40B4-BE49-F238E27FC236}">
                    <a16:creationId xmlns:a16="http://schemas.microsoft.com/office/drawing/2014/main" id="{2091B47C-88D7-4CEF-7FA7-7A32CBBC73E4}"/>
                  </a:ext>
                </a:extLst>
              </p:cNvPr>
              <p:cNvSpPr/>
              <p:nvPr/>
            </p:nvSpPr>
            <p:spPr>
              <a:xfrm>
                <a:off x="7372060" y="2482138"/>
                <a:ext cx="57875" cy="2847409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847409">
                    <a:moveTo>
                      <a:pt x="0" y="2847409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847409"/>
                    </a:lnTo>
                    <a:lnTo>
                      <a:pt x="0" y="2847409"/>
                    </a:lnTo>
                    <a:lnTo>
                      <a:pt x="0" y="2847409"/>
                    </a:lnTo>
                  </a:path>
                </a:pathLst>
              </a:cu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pl23">
                <a:extLst>
                  <a:ext uri="{FF2B5EF4-FFF2-40B4-BE49-F238E27FC236}">
                    <a16:creationId xmlns:a16="http://schemas.microsoft.com/office/drawing/2014/main" id="{D65EAE79-1CF0-FDF0-9C6E-3D92374418A0}"/>
                  </a:ext>
                </a:extLst>
              </p:cNvPr>
              <p:cNvSpPr/>
              <p:nvPr/>
            </p:nvSpPr>
            <p:spPr>
              <a:xfrm>
                <a:off x="1102231" y="4492074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pl24">
                <a:extLst>
                  <a:ext uri="{FF2B5EF4-FFF2-40B4-BE49-F238E27FC236}">
                    <a16:creationId xmlns:a16="http://schemas.microsoft.com/office/drawing/2014/main" id="{19D7BDB1-0BE7-21EA-208C-0EC3EA92E6D5}"/>
                  </a:ext>
                </a:extLst>
              </p:cNvPr>
              <p:cNvSpPr/>
              <p:nvPr/>
            </p:nvSpPr>
            <p:spPr>
              <a:xfrm>
                <a:off x="1488067" y="4073337"/>
                <a:ext cx="57875" cy="628105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628105">
                    <a:moveTo>
                      <a:pt x="0" y="628105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628105"/>
                    </a:lnTo>
                    <a:lnTo>
                      <a:pt x="0" y="628105"/>
                    </a:lnTo>
                    <a:lnTo>
                      <a:pt x="0" y="628105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pl25">
                <a:extLst>
                  <a:ext uri="{FF2B5EF4-FFF2-40B4-BE49-F238E27FC236}">
                    <a16:creationId xmlns:a16="http://schemas.microsoft.com/office/drawing/2014/main" id="{7088841E-B965-901F-9AFF-608718E6FE18}"/>
                  </a:ext>
                </a:extLst>
              </p:cNvPr>
              <p:cNvSpPr/>
              <p:nvPr/>
            </p:nvSpPr>
            <p:spPr>
              <a:xfrm>
                <a:off x="1873903" y="3947716"/>
                <a:ext cx="57875" cy="795599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795599">
                    <a:moveTo>
                      <a:pt x="0" y="795599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795599"/>
                    </a:lnTo>
                    <a:lnTo>
                      <a:pt x="0" y="795599"/>
                    </a:lnTo>
                    <a:lnTo>
                      <a:pt x="0" y="795599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pl26">
                <a:extLst>
                  <a:ext uri="{FF2B5EF4-FFF2-40B4-BE49-F238E27FC236}">
                    <a16:creationId xmlns:a16="http://schemas.microsoft.com/office/drawing/2014/main" id="{3A3B2FA6-E271-BDFB-4887-71DBDB8E45B0}"/>
                  </a:ext>
                </a:extLst>
              </p:cNvPr>
              <p:cNvSpPr/>
              <p:nvPr/>
            </p:nvSpPr>
            <p:spPr>
              <a:xfrm>
                <a:off x="2259738" y="3863969"/>
                <a:ext cx="57875" cy="921220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921220">
                    <a:moveTo>
                      <a:pt x="0" y="921220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921220"/>
                    </a:lnTo>
                    <a:lnTo>
                      <a:pt x="0" y="921220"/>
                    </a:lnTo>
                    <a:lnTo>
                      <a:pt x="0" y="921220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pl27">
                <a:extLst>
                  <a:ext uri="{FF2B5EF4-FFF2-40B4-BE49-F238E27FC236}">
                    <a16:creationId xmlns:a16="http://schemas.microsoft.com/office/drawing/2014/main" id="{91A82C0F-E47B-D061-F595-02371E1D84A3}"/>
                  </a:ext>
                </a:extLst>
              </p:cNvPr>
              <p:cNvSpPr/>
              <p:nvPr/>
            </p:nvSpPr>
            <p:spPr>
              <a:xfrm>
                <a:off x="2645574" y="3738348"/>
                <a:ext cx="57875" cy="1130589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130589">
                    <a:moveTo>
                      <a:pt x="0" y="1130589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130589"/>
                    </a:lnTo>
                    <a:lnTo>
                      <a:pt x="0" y="1130589"/>
                    </a:lnTo>
                    <a:lnTo>
                      <a:pt x="0" y="1130589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pl28">
                <a:extLst>
                  <a:ext uri="{FF2B5EF4-FFF2-40B4-BE49-F238E27FC236}">
                    <a16:creationId xmlns:a16="http://schemas.microsoft.com/office/drawing/2014/main" id="{FAB1C965-96AB-2752-0F92-4082E237CBA8}"/>
                  </a:ext>
                </a:extLst>
              </p:cNvPr>
              <p:cNvSpPr/>
              <p:nvPr/>
            </p:nvSpPr>
            <p:spPr>
              <a:xfrm>
                <a:off x="3031409" y="3487106"/>
                <a:ext cx="57875" cy="1381831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381831">
                    <a:moveTo>
                      <a:pt x="0" y="1381831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381831"/>
                    </a:lnTo>
                    <a:lnTo>
                      <a:pt x="0" y="1381831"/>
                    </a:lnTo>
                    <a:lnTo>
                      <a:pt x="0" y="1381831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pl29">
                <a:extLst>
                  <a:ext uri="{FF2B5EF4-FFF2-40B4-BE49-F238E27FC236}">
                    <a16:creationId xmlns:a16="http://schemas.microsoft.com/office/drawing/2014/main" id="{DE20E547-4C7E-5D7B-73B6-BEAD245DE1ED}"/>
                  </a:ext>
                </a:extLst>
              </p:cNvPr>
              <p:cNvSpPr/>
              <p:nvPr/>
            </p:nvSpPr>
            <p:spPr>
              <a:xfrm>
                <a:off x="3417245" y="3361485"/>
                <a:ext cx="57875" cy="1549325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549325">
                    <a:moveTo>
                      <a:pt x="0" y="1549325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549325"/>
                    </a:lnTo>
                    <a:lnTo>
                      <a:pt x="0" y="1549325"/>
                    </a:lnTo>
                    <a:lnTo>
                      <a:pt x="0" y="1549325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pl30">
                <a:extLst>
                  <a:ext uri="{FF2B5EF4-FFF2-40B4-BE49-F238E27FC236}">
                    <a16:creationId xmlns:a16="http://schemas.microsoft.com/office/drawing/2014/main" id="{E9D7830F-A5F4-27DE-EABD-74FAEB4D3338}"/>
                  </a:ext>
                </a:extLst>
              </p:cNvPr>
              <p:cNvSpPr/>
              <p:nvPr/>
            </p:nvSpPr>
            <p:spPr>
              <a:xfrm>
                <a:off x="3803081" y="3193990"/>
                <a:ext cx="57875" cy="1716820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716820">
                    <a:moveTo>
                      <a:pt x="0" y="1716820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716820"/>
                    </a:lnTo>
                    <a:lnTo>
                      <a:pt x="0" y="1716820"/>
                    </a:lnTo>
                    <a:lnTo>
                      <a:pt x="0" y="1716820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pl31">
                <a:extLst>
                  <a:ext uri="{FF2B5EF4-FFF2-40B4-BE49-F238E27FC236}">
                    <a16:creationId xmlns:a16="http://schemas.microsoft.com/office/drawing/2014/main" id="{E42DFD4D-3FB2-B211-2166-0B47D2EE8BA0}"/>
                  </a:ext>
                </a:extLst>
              </p:cNvPr>
              <p:cNvSpPr/>
              <p:nvPr/>
            </p:nvSpPr>
            <p:spPr>
              <a:xfrm>
                <a:off x="4188916" y="3026495"/>
                <a:ext cx="57875" cy="1884315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884315">
                    <a:moveTo>
                      <a:pt x="0" y="1884315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884315"/>
                    </a:lnTo>
                    <a:lnTo>
                      <a:pt x="0" y="1884315"/>
                    </a:lnTo>
                    <a:lnTo>
                      <a:pt x="0" y="1884315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pl32">
                <a:extLst>
                  <a:ext uri="{FF2B5EF4-FFF2-40B4-BE49-F238E27FC236}">
                    <a16:creationId xmlns:a16="http://schemas.microsoft.com/office/drawing/2014/main" id="{0A74DEA3-ACC5-84C0-BD50-5EAE74F146E2}"/>
                  </a:ext>
                </a:extLst>
              </p:cNvPr>
              <p:cNvSpPr/>
              <p:nvPr/>
            </p:nvSpPr>
            <p:spPr>
              <a:xfrm>
                <a:off x="4574752" y="2900874"/>
                <a:ext cx="57875" cy="1968062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1968062">
                    <a:moveTo>
                      <a:pt x="0" y="1968062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1968062"/>
                    </a:lnTo>
                    <a:lnTo>
                      <a:pt x="0" y="1968062"/>
                    </a:lnTo>
                    <a:lnTo>
                      <a:pt x="0" y="1968062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pl33">
                <a:extLst>
                  <a:ext uri="{FF2B5EF4-FFF2-40B4-BE49-F238E27FC236}">
                    <a16:creationId xmlns:a16="http://schemas.microsoft.com/office/drawing/2014/main" id="{44C5A90E-7296-E40E-2898-80D23CB2D4C3}"/>
                  </a:ext>
                </a:extLst>
              </p:cNvPr>
              <p:cNvSpPr/>
              <p:nvPr/>
            </p:nvSpPr>
            <p:spPr>
              <a:xfrm>
                <a:off x="4960588" y="2817127"/>
                <a:ext cx="57875" cy="2177430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177430">
                    <a:moveTo>
                      <a:pt x="0" y="2177430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177430"/>
                    </a:lnTo>
                    <a:lnTo>
                      <a:pt x="0" y="2177430"/>
                    </a:lnTo>
                    <a:lnTo>
                      <a:pt x="0" y="2177430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pl34">
                <a:extLst>
                  <a:ext uri="{FF2B5EF4-FFF2-40B4-BE49-F238E27FC236}">
                    <a16:creationId xmlns:a16="http://schemas.microsoft.com/office/drawing/2014/main" id="{EE6B3CA9-267E-38BE-514C-43F34EFE955C}"/>
                  </a:ext>
                </a:extLst>
              </p:cNvPr>
              <p:cNvSpPr/>
              <p:nvPr/>
            </p:nvSpPr>
            <p:spPr>
              <a:xfrm>
                <a:off x="5346423" y="2607759"/>
                <a:ext cx="57875" cy="2261178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261178">
                    <a:moveTo>
                      <a:pt x="0" y="2261178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261178"/>
                    </a:lnTo>
                    <a:lnTo>
                      <a:pt x="0" y="2261178"/>
                    </a:lnTo>
                    <a:lnTo>
                      <a:pt x="0" y="2261178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pl35">
                <a:extLst>
                  <a:ext uri="{FF2B5EF4-FFF2-40B4-BE49-F238E27FC236}">
                    <a16:creationId xmlns:a16="http://schemas.microsoft.com/office/drawing/2014/main" id="{71AE4E5D-D303-0439-4A49-C737E597DFE6}"/>
                  </a:ext>
                </a:extLst>
              </p:cNvPr>
              <p:cNvSpPr/>
              <p:nvPr/>
            </p:nvSpPr>
            <p:spPr>
              <a:xfrm>
                <a:off x="5732259" y="2398390"/>
                <a:ext cx="57875" cy="2470546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470546">
                    <a:moveTo>
                      <a:pt x="0" y="2470546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470546"/>
                    </a:lnTo>
                    <a:lnTo>
                      <a:pt x="0" y="2470546"/>
                    </a:lnTo>
                    <a:lnTo>
                      <a:pt x="0" y="2470546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pl36">
                <a:extLst>
                  <a:ext uri="{FF2B5EF4-FFF2-40B4-BE49-F238E27FC236}">
                    <a16:creationId xmlns:a16="http://schemas.microsoft.com/office/drawing/2014/main" id="{E07EEDC3-776E-045C-129F-A636C10582B4}"/>
                  </a:ext>
                </a:extLst>
              </p:cNvPr>
              <p:cNvSpPr/>
              <p:nvPr/>
            </p:nvSpPr>
            <p:spPr>
              <a:xfrm>
                <a:off x="6118095" y="2314643"/>
                <a:ext cx="57875" cy="2596167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596167">
                    <a:moveTo>
                      <a:pt x="0" y="2596167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596167"/>
                    </a:lnTo>
                    <a:lnTo>
                      <a:pt x="0" y="2596167"/>
                    </a:lnTo>
                    <a:lnTo>
                      <a:pt x="0" y="2596167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pl37">
                <a:extLst>
                  <a:ext uri="{FF2B5EF4-FFF2-40B4-BE49-F238E27FC236}">
                    <a16:creationId xmlns:a16="http://schemas.microsoft.com/office/drawing/2014/main" id="{B98FFF0B-BBA2-BE82-8F03-62D980E739E5}"/>
                  </a:ext>
                </a:extLst>
              </p:cNvPr>
              <p:cNvSpPr/>
              <p:nvPr/>
            </p:nvSpPr>
            <p:spPr>
              <a:xfrm>
                <a:off x="6503930" y="2063401"/>
                <a:ext cx="57875" cy="2805535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805535">
                    <a:moveTo>
                      <a:pt x="0" y="2805535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805535"/>
                    </a:lnTo>
                    <a:lnTo>
                      <a:pt x="0" y="2805535"/>
                    </a:lnTo>
                    <a:lnTo>
                      <a:pt x="0" y="2805535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pl38">
                <a:extLst>
                  <a:ext uri="{FF2B5EF4-FFF2-40B4-BE49-F238E27FC236}">
                    <a16:creationId xmlns:a16="http://schemas.microsoft.com/office/drawing/2014/main" id="{A8526DD8-D6FF-AD70-E123-344567FCA9B3}"/>
                  </a:ext>
                </a:extLst>
              </p:cNvPr>
              <p:cNvSpPr/>
              <p:nvPr/>
            </p:nvSpPr>
            <p:spPr>
              <a:xfrm>
                <a:off x="6889766" y="2021527"/>
                <a:ext cx="57875" cy="2847409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2847409">
                    <a:moveTo>
                      <a:pt x="0" y="2847409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2847409"/>
                    </a:lnTo>
                    <a:lnTo>
                      <a:pt x="0" y="2847409"/>
                    </a:lnTo>
                    <a:lnTo>
                      <a:pt x="0" y="2847409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pl39">
                <a:extLst>
                  <a:ext uri="{FF2B5EF4-FFF2-40B4-BE49-F238E27FC236}">
                    <a16:creationId xmlns:a16="http://schemas.microsoft.com/office/drawing/2014/main" id="{626B4EF0-6C90-7C9E-E083-1F6B04B2839D}"/>
                  </a:ext>
                </a:extLst>
              </p:cNvPr>
              <p:cNvSpPr/>
              <p:nvPr/>
            </p:nvSpPr>
            <p:spPr>
              <a:xfrm>
                <a:off x="7275601" y="1854033"/>
                <a:ext cx="57875" cy="3056777"/>
              </a:xfrm>
              <a:custGeom>
                <a:avLst/>
                <a:gdLst/>
                <a:ahLst/>
                <a:cxnLst/>
                <a:rect l="0" t="0" r="0" b="0"/>
                <a:pathLst>
                  <a:path w="57875" h="3056777">
                    <a:moveTo>
                      <a:pt x="0" y="3056777"/>
                    </a:moveTo>
                    <a:lnTo>
                      <a:pt x="0" y="0"/>
                    </a:lnTo>
                    <a:lnTo>
                      <a:pt x="57875" y="0"/>
                    </a:lnTo>
                    <a:lnTo>
                      <a:pt x="57875" y="3056777"/>
                    </a:lnTo>
                    <a:lnTo>
                      <a:pt x="0" y="3056777"/>
                    </a:lnTo>
                    <a:lnTo>
                      <a:pt x="0" y="3056777"/>
                    </a:lnTo>
                  </a:path>
                </a:pathLst>
              </a:cu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pl40">
                <a:extLst>
                  <a:ext uri="{FF2B5EF4-FFF2-40B4-BE49-F238E27FC236}">
                    <a16:creationId xmlns:a16="http://schemas.microsoft.com/office/drawing/2014/main" id="{7FF72B2C-B6F8-246B-6DFC-9E243D6ADF79}"/>
                  </a:ext>
                </a:extLst>
              </p:cNvPr>
              <p:cNvSpPr/>
              <p:nvPr/>
            </p:nvSpPr>
            <p:spPr>
              <a:xfrm>
                <a:off x="1198690" y="4492074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pl41">
                <a:extLst>
                  <a:ext uri="{FF2B5EF4-FFF2-40B4-BE49-F238E27FC236}">
                    <a16:creationId xmlns:a16="http://schemas.microsoft.com/office/drawing/2014/main" id="{34D68BF8-55CC-AAD0-42DD-49A81F2B1DEB}"/>
                  </a:ext>
                </a:extLst>
              </p:cNvPr>
              <p:cNvSpPr/>
              <p:nvPr/>
            </p:nvSpPr>
            <p:spPr>
              <a:xfrm>
                <a:off x="1584526" y="4450200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pl42">
                <a:extLst>
                  <a:ext uri="{FF2B5EF4-FFF2-40B4-BE49-F238E27FC236}">
                    <a16:creationId xmlns:a16="http://schemas.microsoft.com/office/drawing/2014/main" id="{CF5734A2-9A71-DC4C-1701-AEA2F68D7028}"/>
                  </a:ext>
                </a:extLst>
              </p:cNvPr>
              <p:cNvSpPr/>
              <p:nvPr/>
            </p:nvSpPr>
            <p:spPr>
              <a:xfrm>
                <a:off x="1970361" y="4450200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pl43">
                <a:extLst>
                  <a:ext uri="{FF2B5EF4-FFF2-40B4-BE49-F238E27FC236}">
                    <a16:creationId xmlns:a16="http://schemas.microsoft.com/office/drawing/2014/main" id="{18633D20-EA11-D546-7E18-A1B0EE109847}"/>
                  </a:ext>
                </a:extLst>
              </p:cNvPr>
              <p:cNvSpPr/>
              <p:nvPr/>
            </p:nvSpPr>
            <p:spPr>
              <a:xfrm>
                <a:off x="2356197" y="4450200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pl44">
                <a:extLst>
                  <a:ext uri="{FF2B5EF4-FFF2-40B4-BE49-F238E27FC236}">
                    <a16:creationId xmlns:a16="http://schemas.microsoft.com/office/drawing/2014/main" id="{A36729F9-2F96-75D2-CEA8-E76E593F0918}"/>
                  </a:ext>
                </a:extLst>
              </p:cNvPr>
              <p:cNvSpPr/>
              <p:nvPr/>
            </p:nvSpPr>
            <p:spPr>
              <a:xfrm>
                <a:off x="2742033" y="4492074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pl45">
                <a:extLst>
                  <a:ext uri="{FF2B5EF4-FFF2-40B4-BE49-F238E27FC236}">
                    <a16:creationId xmlns:a16="http://schemas.microsoft.com/office/drawing/2014/main" id="{D9141522-5883-39F4-4A7A-E09E2772538F}"/>
                  </a:ext>
                </a:extLst>
              </p:cNvPr>
              <p:cNvSpPr/>
              <p:nvPr/>
            </p:nvSpPr>
            <p:spPr>
              <a:xfrm>
                <a:off x="3127868" y="4492074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pl46">
                <a:extLst>
                  <a:ext uri="{FF2B5EF4-FFF2-40B4-BE49-F238E27FC236}">
                    <a16:creationId xmlns:a16="http://schemas.microsoft.com/office/drawing/2014/main" id="{BDB17A91-0310-C57D-2888-A6D4A656AAD0}"/>
                  </a:ext>
                </a:extLst>
              </p:cNvPr>
              <p:cNvSpPr/>
              <p:nvPr/>
            </p:nvSpPr>
            <p:spPr>
              <a:xfrm>
                <a:off x="3513704" y="4575821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pl47">
                <a:extLst>
                  <a:ext uri="{FF2B5EF4-FFF2-40B4-BE49-F238E27FC236}">
                    <a16:creationId xmlns:a16="http://schemas.microsoft.com/office/drawing/2014/main" id="{B931E55B-FBDC-3BF3-83A8-D875B3574214}"/>
                  </a:ext>
                </a:extLst>
              </p:cNvPr>
              <p:cNvSpPr/>
              <p:nvPr/>
            </p:nvSpPr>
            <p:spPr>
              <a:xfrm>
                <a:off x="3899540" y="4492074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pl48">
                <a:extLst>
                  <a:ext uri="{FF2B5EF4-FFF2-40B4-BE49-F238E27FC236}">
                    <a16:creationId xmlns:a16="http://schemas.microsoft.com/office/drawing/2014/main" id="{AAD0778E-180F-5D43-01C2-DB6300D0BC5E}"/>
                  </a:ext>
                </a:extLst>
              </p:cNvPr>
              <p:cNvSpPr/>
              <p:nvPr/>
            </p:nvSpPr>
            <p:spPr>
              <a:xfrm>
                <a:off x="4285375" y="4492074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pl49">
                <a:extLst>
                  <a:ext uri="{FF2B5EF4-FFF2-40B4-BE49-F238E27FC236}">
                    <a16:creationId xmlns:a16="http://schemas.microsoft.com/office/drawing/2014/main" id="{0D22183B-A41E-4059-1E9D-A73D0BA0DB92}"/>
                  </a:ext>
                </a:extLst>
              </p:cNvPr>
              <p:cNvSpPr/>
              <p:nvPr/>
            </p:nvSpPr>
            <p:spPr>
              <a:xfrm>
                <a:off x="4671211" y="4492074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pl50">
                <a:extLst>
                  <a:ext uri="{FF2B5EF4-FFF2-40B4-BE49-F238E27FC236}">
                    <a16:creationId xmlns:a16="http://schemas.microsoft.com/office/drawing/2014/main" id="{AF9709F0-9B90-8526-5712-5C0C6B3833C8}"/>
                  </a:ext>
                </a:extLst>
              </p:cNvPr>
              <p:cNvSpPr/>
              <p:nvPr/>
            </p:nvSpPr>
            <p:spPr>
              <a:xfrm>
                <a:off x="5057047" y="4408326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pl51">
                <a:extLst>
                  <a:ext uri="{FF2B5EF4-FFF2-40B4-BE49-F238E27FC236}">
                    <a16:creationId xmlns:a16="http://schemas.microsoft.com/office/drawing/2014/main" id="{2992D2AA-9D13-1D49-8ADB-98F989EC8C22}"/>
                  </a:ext>
                </a:extLst>
              </p:cNvPr>
              <p:cNvSpPr/>
              <p:nvPr/>
            </p:nvSpPr>
            <p:spPr>
              <a:xfrm>
                <a:off x="5442882" y="4282705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pl52">
                <a:extLst>
                  <a:ext uri="{FF2B5EF4-FFF2-40B4-BE49-F238E27FC236}">
                    <a16:creationId xmlns:a16="http://schemas.microsoft.com/office/drawing/2014/main" id="{3CBE5234-2EC8-1C31-4D6E-FF06875534B6}"/>
                  </a:ext>
                </a:extLst>
              </p:cNvPr>
              <p:cNvSpPr/>
              <p:nvPr/>
            </p:nvSpPr>
            <p:spPr>
              <a:xfrm>
                <a:off x="5828718" y="4282705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pl53">
                <a:extLst>
                  <a:ext uri="{FF2B5EF4-FFF2-40B4-BE49-F238E27FC236}">
                    <a16:creationId xmlns:a16="http://schemas.microsoft.com/office/drawing/2014/main" id="{055A25BA-CA22-04F1-F4DC-DA47E76AA0E3}"/>
                  </a:ext>
                </a:extLst>
              </p:cNvPr>
              <p:cNvSpPr/>
              <p:nvPr/>
            </p:nvSpPr>
            <p:spPr>
              <a:xfrm>
                <a:off x="6214553" y="4282705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pl54">
                <a:extLst>
                  <a:ext uri="{FF2B5EF4-FFF2-40B4-BE49-F238E27FC236}">
                    <a16:creationId xmlns:a16="http://schemas.microsoft.com/office/drawing/2014/main" id="{1BD53182-127B-08E2-D51A-DDC16FA516E1}"/>
                  </a:ext>
                </a:extLst>
              </p:cNvPr>
              <p:cNvSpPr/>
              <p:nvPr/>
            </p:nvSpPr>
            <p:spPr>
              <a:xfrm>
                <a:off x="6600389" y="4282705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pl55">
                <a:extLst>
                  <a:ext uri="{FF2B5EF4-FFF2-40B4-BE49-F238E27FC236}">
                    <a16:creationId xmlns:a16="http://schemas.microsoft.com/office/drawing/2014/main" id="{3413A7B1-075B-FC2B-A142-478BEE6287F3}"/>
                  </a:ext>
                </a:extLst>
              </p:cNvPr>
              <p:cNvSpPr/>
              <p:nvPr/>
            </p:nvSpPr>
            <p:spPr>
              <a:xfrm>
                <a:off x="6986225" y="4073337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pl56">
                <a:extLst>
                  <a:ext uri="{FF2B5EF4-FFF2-40B4-BE49-F238E27FC236}">
                    <a16:creationId xmlns:a16="http://schemas.microsoft.com/office/drawing/2014/main" id="{31A06AE2-D314-D052-E27E-29717E0F81CD}"/>
                  </a:ext>
                </a:extLst>
              </p:cNvPr>
              <p:cNvSpPr/>
              <p:nvPr/>
            </p:nvSpPr>
            <p:spPr>
              <a:xfrm>
                <a:off x="7372060" y="4115211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pl57">
                <a:extLst>
                  <a:ext uri="{FF2B5EF4-FFF2-40B4-BE49-F238E27FC236}">
                    <a16:creationId xmlns:a16="http://schemas.microsoft.com/office/drawing/2014/main" id="{0EAFFCEF-ECDC-D1A0-A9F9-9B16484B8900}"/>
                  </a:ext>
                </a:extLst>
              </p:cNvPr>
              <p:cNvSpPr/>
              <p:nvPr/>
            </p:nvSpPr>
            <p:spPr>
              <a:xfrm>
                <a:off x="1102231" y="4492074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pl58">
                <a:extLst>
                  <a:ext uri="{FF2B5EF4-FFF2-40B4-BE49-F238E27FC236}">
                    <a16:creationId xmlns:a16="http://schemas.microsoft.com/office/drawing/2014/main" id="{7C22C107-7076-8B26-8624-FD49EBC6F76F}"/>
                  </a:ext>
                </a:extLst>
              </p:cNvPr>
              <p:cNvSpPr/>
              <p:nvPr/>
            </p:nvSpPr>
            <p:spPr>
              <a:xfrm>
                <a:off x="1488067" y="4408326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pl59">
                <a:extLst>
                  <a:ext uri="{FF2B5EF4-FFF2-40B4-BE49-F238E27FC236}">
                    <a16:creationId xmlns:a16="http://schemas.microsoft.com/office/drawing/2014/main" id="{8FF8EF5C-7618-95F5-CD5D-2E33B68CD448}"/>
                  </a:ext>
                </a:extLst>
              </p:cNvPr>
              <p:cNvSpPr/>
              <p:nvPr/>
            </p:nvSpPr>
            <p:spPr>
              <a:xfrm>
                <a:off x="1873903" y="4366453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pl60">
                <a:extLst>
                  <a:ext uri="{FF2B5EF4-FFF2-40B4-BE49-F238E27FC236}">
                    <a16:creationId xmlns:a16="http://schemas.microsoft.com/office/drawing/2014/main" id="{5CC2944C-35C9-DB4E-442B-ED3AD64F0B59}"/>
                  </a:ext>
                </a:extLst>
              </p:cNvPr>
              <p:cNvSpPr/>
              <p:nvPr/>
            </p:nvSpPr>
            <p:spPr>
              <a:xfrm>
                <a:off x="2259738" y="4324579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pl61">
                <a:extLst>
                  <a:ext uri="{FF2B5EF4-FFF2-40B4-BE49-F238E27FC236}">
                    <a16:creationId xmlns:a16="http://schemas.microsoft.com/office/drawing/2014/main" id="{4DEDAA13-0C75-4403-8B06-BF3E7D139594}"/>
                  </a:ext>
                </a:extLst>
              </p:cNvPr>
              <p:cNvSpPr/>
              <p:nvPr/>
            </p:nvSpPr>
            <p:spPr>
              <a:xfrm>
                <a:off x="2645574" y="4282705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pl62">
                <a:extLst>
                  <a:ext uri="{FF2B5EF4-FFF2-40B4-BE49-F238E27FC236}">
                    <a16:creationId xmlns:a16="http://schemas.microsoft.com/office/drawing/2014/main" id="{169C1794-2517-BD03-42D9-796D6B53961E}"/>
                  </a:ext>
                </a:extLst>
              </p:cNvPr>
              <p:cNvSpPr/>
              <p:nvPr/>
            </p:nvSpPr>
            <p:spPr>
              <a:xfrm>
                <a:off x="3031409" y="4198958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pl63">
                <a:extLst>
                  <a:ext uri="{FF2B5EF4-FFF2-40B4-BE49-F238E27FC236}">
                    <a16:creationId xmlns:a16="http://schemas.microsoft.com/office/drawing/2014/main" id="{446CE945-B8CF-B6B9-0703-103E489DC5D1}"/>
                  </a:ext>
                </a:extLst>
              </p:cNvPr>
              <p:cNvSpPr/>
              <p:nvPr/>
            </p:nvSpPr>
            <p:spPr>
              <a:xfrm>
                <a:off x="3417245" y="4115211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pl64">
                <a:extLst>
                  <a:ext uri="{FF2B5EF4-FFF2-40B4-BE49-F238E27FC236}">
                    <a16:creationId xmlns:a16="http://schemas.microsoft.com/office/drawing/2014/main" id="{6595114C-F80F-9C4D-BB66-1288D18A7264}"/>
                  </a:ext>
                </a:extLst>
              </p:cNvPr>
              <p:cNvSpPr/>
              <p:nvPr/>
            </p:nvSpPr>
            <p:spPr>
              <a:xfrm>
                <a:off x="3803081" y="4073337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pl65">
                <a:extLst>
                  <a:ext uri="{FF2B5EF4-FFF2-40B4-BE49-F238E27FC236}">
                    <a16:creationId xmlns:a16="http://schemas.microsoft.com/office/drawing/2014/main" id="{A0823C87-16FB-D55D-4FB1-B59249E83A97}"/>
                  </a:ext>
                </a:extLst>
              </p:cNvPr>
              <p:cNvSpPr/>
              <p:nvPr/>
            </p:nvSpPr>
            <p:spPr>
              <a:xfrm>
                <a:off x="4188916" y="3989590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pl66">
                <a:extLst>
                  <a:ext uri="{FF2B5EF4-FFF2-40B4-BE49-F238E27FC236}">
                    <a16:creationId xmlns:a16="http://schemas.microsoft.com/office/drawing/2014/main" id="{591BB6DE-A648-41E6-30EA-E33FAB434FBA}"/>
                  </a:ext>
                </a:extLst>
              </p:cNvPr>
              <p:cNvSpPr/>
              <p:nvPr/>
            </p:nvSpPr>
            <p:spPr>
              <a:xfrm>
                <a:off x="4574752" y="3863969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pl67">
                <a:extLst>
                  <a:ext uri="{FF2B5EF4-FFF2-40B4-BE49-F238E27FC236}">
                    <a16:creationId xmlns:a16="http://schemas.microsoft.com/office/drawing/2014/main" id="{01008A4C-5002-9E53-1ADF-0E9D3402F048}"/>
                  </a:ext>
                </a:extLst>
              </p:cNvPr>
              <p:cNvSpPr/>
              <p:nvPr/>
            </p:nvSpPr>
            <p:spPr>
              <a:xfrm>
                <a:off x="4960588" y="3989590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pl68">
                <a:extLst>
                  <a:ext uri="{FF2B5EF4-FFF2-40B4-BE49-F238E27FC236}">
                    <a16:creationId xmlns:a16="http://schemas.microsoft.com/office/drawing/2014/main" id="{30A6B915-7C85-7867-7D14-B07F5368371A}"/>
                  </a:ext>
                </a:extLst>
              </p:cNvPr>
              <p:cNvSpPr/>
              <p:nvPr/>
            </p:nvSpPr>
            <p:spPr>
              <a:xfrm>
                <a:off x="5346423" y="3780221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pl69">
                <a:extLst>
                  <a:ext uri="{FF2B5EF4-FFF2-40B4-BE49-F238E27FC236}">
                    <a16:creationId xmlns:a16="http://schemas.microsoft.com/office/drawing/2014/main" id="{19EA80F5-2ADA-54E4-8ACF-395D0A11F2FF}"/>
                  </a:ext>
                </a:extLst>
              </p:cNvPr>
              <p:cNvSpPr/>
              <p:nvPr/>
            </p:nvSpPr>
            <p:spPr>
              <a:xfrm>
                <a:off x="5732259" y="3738348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pl70">
                <a:extLst>
                  <a:ext uri="{FF2B5EF4-FFF2-40B4-BE49-F238E27FC236}">
                    <a16:creationId xmlns:a16="http://schemas.microsoft.com/office/drawing/2014/main" id="{787257FF-945D-EB5F-7A8D-1D69B590AAD1}"/>
                  </a:ext>
                </a:extLst>
              </p:cNvPr>
              <p:cNvSpPr/>
              <p:nvPr/>
            </p:nvSpPr>
            <p:spPr>
              <a:xfrm>
                <a:off x="6118095" y="3654600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pl71">
                <a:extLst>
                  <a:ext uri="{FF2B5EF4-FFF2-40B4-BE49-F238E27FC236}">
                    <a16:creationId xmlns:a16="http://schemas.microsoft.com/office/drawing/2014/main" id="{32122A00-A984-DEE8-C2DC-C267A83423F2}"/>
                  </a:ext>
                </a:extLst>
              </p:cNvPr>
              <p:cNvSpPr/>
              <p:nvPr/>
            </p:nvSpPr>
            <p:spPr>
              <a:xfrm>
                <a:off x="6503930" y="3570853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pl72">
                <a:extLst>
                  <a:ext uri="{FF2B5EF4-FFF2-40B4-BE49-F238E27FC236}">
                    <a16:creationId xmlns:a16="http://schemas.microsoft.com/office/drawing/2014/main" id="{46E43FCB-A8AA-02D0-A93D-3AE9124E8114}"/>
                  </a:ext>
                </a:extLst>
              </p:cNvPr>
              <p:cNvSpPr/>
              <p:nvPr/>
            </p:nvSpPr>
            <p:spPr>
              <a:xfrm>
                <a:off x="6889766" y="3612727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pl73">
                <a:extLst>
                  <a:ext uri="{FF2B5EF4-FFF2-40B4-BE49-F238E27FC236}">
                    <a16:creationId xmlns:a16="http://schemas.microsoft.com/office/drawing/2014/main" id="{42547823-60F9-26D9-C817-9B2D40A10665}"/>
                  </a:ext>
                </a:extLst>
              </p:cNvPr>
              <p:cNvSpPr/>
              <p:nvPr/>
            </p:nvSpPr>
            <p:spPr>
              <a:xfrm>
                <a:off x="7275601" y="3612727"/>
                <a:ext cx="57875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875">
                    <a:moveTo>
                      <a:pt x="0" y="0"/>
                    </a:moveTo>
                    <a:lnTo>
                      <a:pt x="57875" y="0"/>
                    </a:lnTo>
                  </a:path>
                </a:pathLst>
              </a:custGeom>
              <a:ln w="33876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pl74">
                <a:extLst>
                  <a:ext uri="{FF2B5EF4-FFF2-40B4-BE49-F238E27FC236}">
                    <a16:creationId xmlns:a16="http://schemas.microsoft.com/office/drawing/2014/main" id="{2911C617-0561-E684-F2C7-B8FC0B75EA55}"/>
                  </a:ext>
                </a:extLst>
              </p:cNvPr>
              <p:cNvSpPr/>
              <p:nvPr/>
            </p:nvSpPr>
            <p:spPr>
              <a:xfrm>
                <a:off x="1131169" y="3570853"/>
                <a:ext cx="6173370" cy="921220"/>
              </a:xfrm>
              <a:custGeom>
                <a:avLst/>
                <a:gdLst/>
                <a:ahLst/>
                <a:cxnLst/>
                <a:rect l="0" t="0" r="0" b="0"/>
                <a:pathLst>
                  <a:path w="6173370" h="921220">
                    <a:moveTo>
                      <a:pt x="0" y="921220"/>
                    </a:moveTo>
                    <a:lnTo>
                      <a:pt x="385835" y="837473"/>
                    </a:lnTo>
                    <a:lnTo>
                      <a:pt x="771671" y="795599"/>
                    </a:lnTo>
                    <a:lnTo>
                      <a:pt x="1157506" y="753726"/>
                    </a:lnTo>
                    <a:lnTo>
                      <a:pt x="1543342" y="711852"/>
                    </a:lnTo>
                    <a:lnTo>
                      <a:pt x="1929178" y="628105"/>
                    </a:lnTo>
                    <a:lnTo>
                      <a:pt x="2315013" y="544357"/>
                    </a:lnTo>
                    <a:lnTo>
                      <a:pt x="2700849" y="502484"/>
                    </a:lnTo>
                    <a:lnTo>
                      <a:pt x="3086685" y="418736"/>
                    </a:lnTo>
                    <a:lnTo>
                      <a:pt x="3472520" y="293115"/>
                    </a:lnTo>
                    <a:lnTo>
                      <a:pt x="3858356" y="418736"/>
                    </a:lnTo>
                    <a:lnTo>
                      <a:pt x="4244191" y="209368"/>
                    </a:lnTo>
                    <a:lnTo>
                      <a:pt x="4630027" y="167494"/>
                    </a:lnTo>
                    <a:lnTo>
                      <a:pt x="5015863" y="83747"/>
                    </a:lnTo>
                    <a:lnTo>
                      <a:pt x="5401698" y="0"/>
                    </a:lnTo>
                    <a:lnTo>
                      <a:pt x="5787534" y="41873"/>
                    </a:lnTo>
                    <a:lnTo>
                      <a:pt x="6173370" y="41873"/>
                    </a:lnTo>
                  </a:path>
                </a:pathLst>
              </a:custGeom>
              <a:ln w="13550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pl75">
                <a:extLst>
                  <a:ext uri="{FF2B5EF4-FFF2-40B4-BE49-F238E27FC236}">
                    <a16:creationId xmlns:a16="http://schemas.microsoft.com/office/drawing/2014/main" id="{1F7C1E34-46FD-5083-56D2-BE9520BA734D}"/>
                  </a:ext>
                </a:extLst>
              </p:cNvPr>
              <p:cNvSpPr/>
              <p:nvPr/>
            </p:nvSpPr>
            <p:spPr>
              <a:xfrm>
                <a:off x="1227628" y="4073337"/>
                <a:ext cx="6173370" cy="502484"/>
              </a:xfrm>
              <a:custGeom>
                <a:avLst/>
                <a:gdLst/>
                <a:ahLst/>
                <a:cxnLst/>
                <a:rect l="0" t="0" r="0" b="0"/>
                <a:pathLst>
                  <a:path w="6173370" h="502484">
                    <a:moveTo>
                      <a:pt x="0" y="418736"/>
                    </a:moveTo>
                    <a:lnTo>
                      <a:pt x="385835" y="376863"/>
                    </a:lnTo>
                    <a:lnTo>
                      <a:pt x="771671" y="376863"/>
                    </a:lnTo>
                    <a:lnTo>
                      <a:pt x="1157506" y="376863"/>
                    </a:lnTo>
                    <a:lnTo>
                      <a:pt x="1543342" y="418736"/>
                    </a:lnTo>
                    <a:lnTo>
                      <a:pt x="1929178" y="418736"/>
                    </a:lnTo>
                    <a:lnTo>
                      <a:pt x="2315013" y="502484"/>
                    </a:lnTo>
                    <a:lnTo>
                      <a:pt x="2700849" y="418736"/>
                    </a:lnTo>
                    <a:lnTo>
                      <a:pt x="3086685" y="418736"/>
                    </a:lnTo>
                    <a:lnTo>
                      <a:pt x="3472520" y="418736"/>
                    </a:lnTo>
                    <a:lnTo>
                      <a:pt x="3858356" y="334989"/>
                    </a:lnTo>
                    <a:lnTo>
                      <a:pt x="4244191" y="209368"/>
                    </a:lnTo>
                    <a:lnTo>
                      <a:pt x="4630027" y="209368"/>
                    </a:lnTo>
                    <a:lnTo>
                      <a:pt x="5015863" y="209368"/>
                    </a:lnTo>
                    <a:lnTo>
                      <a:pt x="5401698" y="209368"/>
                    </a:lnTo>
                    <a:lnTo>
                      <a:pt x="5787534" y="0"/>
                    </a:lnTo>
                    <a:lnTo>
                      <a:pt x="6173370" y="41873"/>
                    </a:lnTo>
                  </a:path>
                </a:pathLst>
              </a:custGeom>
              <a:ln w="13550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pl76">
                <a:extLst>
                  <a:ext uri="{FF2B5EF4-FFF2-40B4-BE49-F238E27FC236}">
                    <a16:creationId xmlns:a16="http://schemas.microsoft.com/office/drawing/2014/main" id="{7214EE4A-E106-CC21-D05F-640B8A45DB57}"/>
                  </a:ext>
                </a:extLst>
              </p:cNvPr>
              <p:cNvSpPr/>
              <p:nvPr/>
            </p:nvSpPr>
            <p:spPr>
              <a:xfrm>
                <a:off x="947897" y="1669789"/>
                <a:ext cx="0" cy="4053370"/>
              </a:xfrm>
              <a:custGeom>
                <a:avLst/>
                <a:gdLst/>
                <a:ahLst/>
                <a:cxnLst/>
                <a:rect l="0" t="0" r="0" b="0"/>
                <a:pathLst>
                  <a:path h="4053370">
                    <a:moveTo>
                      <a:pt x="0" y="4053370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tx77">
                <a:extLst>
                  <a:ext uri="{FF2B5EF4-FFF2-40B4-BE49-F238E27FC236}">
                    <a16:creationId xmlns:a16="http://schemas.microsoft.com/office/drawing/2014/main" id="{C52632E0-766E-83C1-097E-3B2A864E4848}"/>
                  </a:ext>
                </a:extLst>
              </p:cNvPr>
              <p:cNvSpPr/>
              <p:nvPr/>
            </p:nvSpPr>
            <p:spPr>
              <a:xfrm>
                <a:off x="692688" y="5498615"/>
                <a:ext cx="192578" cy="8038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-2.5</a:t>
                </a:r>
              </a:p>
            </p:txBody>
          </p:sp>
          <p:sp>
            <p:nvSpPr>
              <p:cNvPr id="89" name="tx78">
                <a:extLst>
                  <a:ext uri="{FF2B5EF4-FFF2-40B4-BE49-F238E27FC236}">
                    <a16:creationId xmlns:a16="http://schemas.microsoft.com/office/drawing/2014/main" id="{B588F95C-DE88-1A0C-158A-886AB9F30F91}"/>
                  </a:ext>
                </a:extLst>
              </p:cNvPr>
              <p:cNvSpPr/>
              <p:nvPr/>
            </p:nvSpPr>
            <p:spPr>
              <a:xfrm>
                <a:off x="729905" y="4451883"/>
                <a:ext cx="155361" cy="802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0.0</a:t>
                </a:r>
              </a:p>
            </p:txBody>
          </p:sp>
          <p:sp>
            <p:nvSpPr>
              <p:cNvPr id="90" name="tx79">
                <a:extLst>
                  <a:ext uri="{FF2B5EF4-FFF2-40B4-BE49-F238E27FC236}">
                    <a16:creationId xmlns:a16="http://schemas.microsoft.com/office/drawing/2014/main" id="{3DF80837-4132-A918-0083-539499ED2015}"/>
                  </a:ext>
                </a:extLst>
              </p:cNvPr>
              <p:cNvSpPr/>
              <p:nvPr/>
            </p:nvSpPr>
            <p:spPr>
              <a:xfrm>
                <a:off x="729905" y="3404932"/>
                <a:ext cx="155361" cy="8038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2.5</a:t>
                </a:r>
              </a:p>
            </p:txBody>
          </p:sp>
          <p:sp>
            <p:nvSpPr>
              <p:cNvPr id="91" name="tx80">
                <a:extLst>
                  <a:ext uri="{FF2B5EF4-FFF2-40B4-BE49-F238E27FC236}">
                    <a16:creationId xmlns:a16="http://schemas.microsoft.com/office/drawing/2014/main" id="{7DF892C3-DFF7-3011-4D92-0F1CCE49F9A4}"/>
                  </a:ext>
                </a:extLst>
              </p:cNvPr>
              <p:cNvSpPr/>
              <p:nvPr/>
            </p:nvSpPr>
            <p:spPr>
              <a:xfrm>
                <a:off x="729905" y="2358199"/>
                <a:ext cx="155361" cy="802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5.0</a:t>
                </a:r>
              </a:p>
            </p:txBody>
          </p:sp>
          <p:sp>
            <p:nvSpPr>
              <p:cNvPr id="92" name="pl81">
                <a:extLst>
                  <a:ext uri="{FF2B5EF4-FFF2-40B4-BE49-F238E27FC236}">
                    <a16:creationId xmlns:a16="http://schemas.microsoft.com/office/drawing/2014/main" id="{A5C0B7C3-7816-8129-B684-2E699D71F48F}"/>
                  </a:ext>
                </a:extLst>
              </p:cNvPr>
              <p:cNvSpPr/>
              <p:nvPr/>
            </p:nvSpPr>
            <p:spPr>
              <a:xfrm>
                <a:off x="913102" y="5538915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pl82">
                <a:extLst>
                  <a:ext uri="{FF2B5EF4-FFF2-40B4-BE49-F238E27FC236}">
                    <a16:creationId xmlns:a16="http://schemas.microsoft.com/office/drawing/2014/main" id="{7BBD4441-1936-614C-D40B-3A9A6AF0B3DE}"/>
                  </a:ext>
                </a:extLst>
              </p:cNvPr>
              <p:cNvSpPr/>
              <p:nvPr/>
            </p:nvSpPr>
            <p:spPr>
              <a:xfrm>
                <a:off x="913102" y="4492074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pl83">
                <a:extLst>
                  <a:ext uri="{FF2B5EF4-FFF2-40B4-BE49-F238E27FC236}">
                    <a16:creationId xmlns:a16="http://schemas.microsoft.com/office/drawing/2014/main" id="{1E86A69B-5366-8E83-1EAD-A26E4AEDF352}"/>
                  </a:ext>
                </a:extLst>
              </p:cNvPr>
              <p:cNvSpPr/>
              <p:nvPr/>
            </p:nvSpPr>
            <p:spPr>
              <a:xfrm>
                <a:off x="913102" y="3445232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pl84">
                <a:extLst>
                  <a:ext uri="{FF2B5EF4-FFF2-40B4-BE49-F238E27FC236}">
                    <a16:creationId xmlns:a16="http://schemas.microsoft.com/office/drawing/2014/main" id="{8BE08DA0-FBB5-3AC6-BEE0-6E2FDB528B7F}"/>
                  </a:ext>
                </a:extLst>
              </p:cNvPr>
              <p:cNvSpPr/>
              <p:nvPr/>
            </p:nvSpPr>
            <p:spPr>
              <a:xfrm>
                <a:off x="913102" y="2398390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pl85">
                <a:extLst>
                  <a:ext uri="{FF2B5EF4-FFF2-40B4-BE49-F238E27FC236}">
                    <a16:creationId xmlns:a16="http://schemas.microsoft.com/office/drawing/2014/main" id="{5D3D4AAB-096C-7CCA-2C95-F919837DA63D}"/>
                  </a:ext>
                </a:extLst>
              </p:cNvPr>
              <p:cNvSpPr/>
              <p:nvPr/>
            </p:nvSpPr>
            <p:spPr>
              <a:xfrm>
                <a:off x="947897" y="5723159"/>
                <a:ext cx="6636372" cy="0"/>
              </a:xfrm>
              <a:custGeom>
                <a:avLst/>
                <a:gdLst/>
                <a:ahLst/>
                <a:cxnLst/>
                <a:rect l="0" t="0" r="0" b="0"/>
                <a:pathLst>
                  <a:path w="6636372">
                    <a:moveTo>
                      <a:pt x="0" y="0"/>
                    </a:moveTo>
                    <a:lnTo>
                      <a:pt x="6636372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pl86">
                <a:extLst>
                  <a:ext uri="{FF2B5EF4-FFF2-40B4-BE49-F238E27FC236}">
                    <a16:creationId xmlns:a16="http://schemas.microsoft.com/office/drawing/2014/main" id="{1D383AE0-790B-4E5A-87C5-4A3AE3316CBE}"/>
                  </a:ext>
                </a:extLst>
              </p:cNvPr>
              <p:cNvSpPr/>
              <p:nvPr/>
            </p:nvSpPr>
            <p:spPr>
              <a:xfrm>
                <a:off x="1179398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pl87">
                <a:extLst>
                  <a:ext uri="{FF2B5EF4-FFF2-40B4-BE49-F238E27FC236}">
                    <a16:creationId xmlns:a16="http://schemas.microsoft.com/office/drawing/2014/main" id="{6CBA37AA-0713-CC42-7FE3-62614AA048D3}"/>
                  </a:ext>
                </a:extLst>
              </p:cNvPr>
              <p:cNvSpPr/>
              <p:nvPr/>
            </p:nvSpPr>
            <p:spPr>
              <a:xfrm>
                <a:off x="1565234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pl88">
                <a:extLst>
                  <a:ext uri="{FF2B5EF4-FFF2-40B4-BE49-F238E27FC236}">
                    <a16:creationId xmlns:a16="http://schemas.microsoft.com/office/drawing/2014/main" id="{8FAA57A1-AD10-D0C5-DA11-7CF1346535B4}"/>
                  </a:ext>
                </a:extLst>
              </p:cNvPr>
              <p:cNvSpPr/>
              <p:nvPr/>
            </p:nvSpPr>
            <p:spPr>
              <a:xfrm>
                <a:off x="1951070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pl89">
                <a:extLst>
                  <a:ext uri="{FF2B5EF4-FFF2-40B4-BE49-F238E27FC236}">
                    <a16:creationId xmlns:a16="http://schemas.microsoft.com/office/drawing/2014/main" id="{B01CCE0E-0EE0-F032-62BC-2DD2657DA9CF}"/>
                  </a:ext>
                </a:extLst>
              </p:cNvPr>
              <p:cNvSpPr/>
              <p:nvPr/>
            </p:nvSpPr>
            <p:spPr>
              <a:xfrm>
                <a:off x="2336905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pl90">
                <a:extLst>
                  <a:ext uri="{FF2B5EF4-FFF2-40B4-BE49-F238E27FC236}">
                    <a16:creationId xmlns:a16="http://schemas.microsoft.com/office/drawing/2014/main" id="{EA68CA59-4FC8-2478-D702-61E376B6C5F4}"/>
                  </a:ext>
                </a:extLst>
              </p:cNvPr>
              <p:cNvSpPr/>
              <p:nvPr/>
            </p:nvSpPr>
            <p:spPr>
              <a:xfrm>
                <a:off x="2722741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pl91">
                <a:extLst>
                  <a:ext uri="{FF2B5EF4-FFF2-40B4-BE49-F238E27FC236}">
                    <a16:creationId xmlns:a16="http://schemas.microsoft.com/office/drawing/2014/main" id="{C75AD154-E7E1-D627-69BB-BF2310ACE8AD}"/>
                  </a:ext>
                </a:extLst>
              </p:cNvPr>
              <p:cNvSpPr/>
              <p:nvPr/>
            </p:nvSpPr>
            <p:spPr>
              <a:xfrm>
                <a:off x="3108577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pl92">
                <a:extLst>
                  <a:ext uri="{FF2B5EF4-FFF2-40B4-BE49-F238E27FC236}">
                    <a16:creationId xmlns:a16="http://schemas.microsoft.com/office/drawing/2014/main" id="{6FC97CB5-46E6-D6F2-30C6-F9614AE4D899}"/>
                  </a:ext>
                </a:extLst>
              </p:cNvPr>
              <p:cNvSpPr/>
              <p:nvPr/>
            </p:nvSpPr>
            <p:spPr>
              <a:xfrm>
                <a:off x="3494412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pl93">
                <a:extLst>
                  <a:ext uri="{FF2B5EF4-FFF2-40B4-BE49-F238E27FC236}">
                    <a16:creationId xmlns:a16="http://schemas.microsoft.com/office/drawing/2014/main" id="{5F44A97F-1F90-0924-EEC3-220395A89262}"/>
                  </a:ext>
                </a:extLst>
              </p:cNvPr>
              <p:cNvSpPr/>
              <p:nvPr/>
            </p:nvSpPr>
            <p:spPr>
              <a:xfrm>
                <a:off x="3880248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pl94">
                <a:extLst>
                  <a:ext uri="{FF2B5EF4-FFF2-40B4-BE49-F238E27FC236}">
                    <a16:creationId xmlns:a16="http://schemas.microsoft.com/office/drawing/2014/main" id="{0EF4758B-A113-C4EC-432F-93003DB204BA}"/>
                  </a:ext>
                </a:extLst>
              </p:cNvPr>
              <p:cNvSpPr/>
              <p:nvPr/>
            </p:nvSpPr>
            <p:spPr>
              <a:xfrm>
                <a:off x="4266083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pl95">
                <a:extLst>
                  <a:ext uri="{FF2B5EF4-FFF2-40B4-BE49-F238E27FC236}">
                    <a16:creationId xmlns:a16="http://schemas.microsoft.com/office/drawing/2014/main" id="{0039EC28-86D6-1FAB-435E-6E3B33C65891}"/>
                  </a:ext>
                </a:extLst>
              </p:cNvPr>
              <p:cNvSpPr/>
              <p:nvPr/>
            </p:nvSpPr>
            <p:spPr>
              <a:xfrm>
                <a:off x="4651919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pl96">
                <a:extLst>
                  <a:ext uri="{FF2B5EF4-FFF2-40B4-BE49-F238E27FC236}">
                    <a16:creationId xmlns:a16="http://schemas.microsoft.com/office/drawing/2014/main" id="{3524AD19-73F7-9C8A-9D09-75156D375F5B}"/>
                  </a:ext>
                </a:extLst>
              </p:cNvPr>
              <p:cNvSpPr/>
              <p:nvPr/>
            </p:nvSpPr>
            <p:spPr>
              <a:xfrm>
                <a:off x="5037755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pl97">
                <a:extLst>
                  <a:ext uri="{FF2B5EF4-FFF2-40B4-BE49-F238E27FC236}">
                    <a16:creationId xmlns:a16="http://schemas.microsoft.com/office/drawing/2014/main" id="{B81825AA-411F-D856-88B6-EAC9AC7876B3}"/>
                  </a:ext>
                </a:extLst>
              </p:cNvPr>
              <p:cNvSpPr/>
              <p:nvPr/>
            </p:nvSpPr>
            <p:spPr>
              <a:xfrm>
                <a:off x="5423590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pl98">
                <a:extLst>
                  <a:ext uri="{FF2B5EF4-FFF2-40B4-BE49-F238E27FC236}">
                    <a16:creationId xmlns:a16="http://schemas.microsoft.com/office/drawing/2014/main" id="{6D110252-6A98-E641-9806-6B9B16299739}"/>
                  </a:ext>
                </a:extLst>
              </p:cNvPr>
              <p:cNvSpPr/>
              <p:nvPr/>
            </p:nvSpPr>
            <p:spPr>
              <a:xfrm>
                <a:off x="5809426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pl99">
                <a:extLst>
                  <a:ext uri="{FF2B5EF4-FFF2-40B4-BE49-F238E27FC236}">
                    <a16:creationId xmlns:a16="http://schemas.microsoft.com/office/drawing/2014/main" id="{043C8766-CDAC-6925-4E21-8BF0650F2773}"/>
                  </a:ext>
                </a:extLst>
              </p:cNvPr>
              <p:cNvSpPr/>
              <p:nvPr/>
            </p:nvSpPr>
            <p:spPr>
              <a:xfrm>
                <a:off x="6195262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pl100">
                <a:extLst>
                  <a:ext uri="{FF2B5EF4-FFF2-40B4-BE49-F238E27FC236}">
                    <a16:creationId xmlns:a16="http://schemas.microsoft.com/office/drawing/2014/main" id="{9D2F48F5-7C0D-851D-801B-37810C56138A}"/>
                  </a:ext>
                </a:extLst>
              </p:cNvPr>
              <p:cNvSpPr/>
              <p:nvPr/>
            </p:nvSpPr>
            <p:spPr>
              <a:xfrm>
                <a:off x="6581097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pl101">
                <a:extLst>
                  <a:ext uri="{FF2B5EF4-FFF2-40B4-BE49-F238E27FC236}">
                    <a16:creationId xmlns:a16="http://schemas.microsoft.com/office/drawing/2014/main" id="{2256A5BF-AD37-63A2-181E-5500184886B0}"/>
                  </a:ext>
                </a:extLst>
              </p:cNvPr>
              <p:cNvSpPr/>
              <p:nvPr/>
            </p:nvSpPr>
            <p:spPr>
              <a:xfrm>
                <a:off x="6966933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pl102">
                <a:extLst>
                  <a:ext uri="{FF2B5EF4-FFF2-40B4-BE49-F238E27FC236}">
                    <a16:creationId xmlns:a16="http://schemas.microsoft.com/office/drawing/2014/main" id="{5D37DEDE-7302-F19A-EE8E-1CB33D1A51B8}"/>
                  </a:ext>
                </a:extLst>
              </p:cNvPr>
              <p:cNvSpPr/>
              <p:nvPr/>
            </p:nvSpPr>
            <p:spPr>
              <a:xfrm>
                <a:off x="7352769" y="572315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tx103">
                <a:extLst>
                  <a:ext uri="{FF2B5EF4-FFF2-40B4-BE49-F238E27FC236}">
                    <a16:creationId xmlns:a16="http://schemas.microsoft.com/office/drawing/2014/main" id="{01647D53-63CE-C9CB-6C9D-A570AD2F39AE}"/>
                  </a:ext>
                </a:extLst>
              </p:cNvPr>
              <p:cNvSpPr/>
              <p:nvPr/>
            </p:nvSpPr>
            <p:spPr>
              <a:xfrm>
                <a:off x="1095578" y="5783661"/>
                <a:ext cx="167640" cy="8229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W0</a:t>
                </a:r>
              </a:p>
            </p:txBody>
          </p:sp>
          <p:sp>
            <p:nvSpPr>
              <p:cNvPr id="115" name="tx104">
                <a:extLst>
                  <a:ext uri="{FF2B5EF4-FFF2-40B4-BE49-F238E27FC236}">
                    <a16:creationId xmlns:a16="http://schemas.microsoft.com/office/drawing/2014/main" id="{1542B1A4-84CA-8876-71D9-B07A0E67256F}"/>
                  </a:ext>
                </a:extLst>
              </p:cNvPr>
              <p:cNvSpPr/>
              <p:nvPr/>
            </p:nvSpPr>
            <p:spPr>
              <a:xfrm>
                <a:off x="1481414" y="5785790"/>
                <a:ext cx="167640" cy="8016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W2</a:t>
                </a:r>
              </a:p>
            </p:txBody>
          </p:sp>
          <p:sp>
            <p:nvSpPr>
              <p:cNvPr id="116" name="tx105">
                <a:extLst>
                  <a:ext uri="{FF2B5EF4-FFF2-40B4-BE49-F238E27FC236}">
                    <a16:creationId xmlns:a16="http://schemas.microsoft.com/office/drawing/2014/main" id="{06E34392-6F6A-1680-AE4F-9E97978F0F4A}"/>
                  </a:ext>
                </a:extLst>
              </p:cNvPr>
              <p:cNvSpPr/>
              <p:nvPr/>
            </p:nvSpPr>
            <p:spPr>
              <a:xfrm>
                <a:off x="1867250" y="5785790"/>
                <a:ext cx="167640" cy="8016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W4</a:t>
                </a:r>
              </a:p>
            </p:txBody>
          </p:sp>
          <p:sp>
            <p:nvSpPr>
              <p:cNvPr id="117" name="tx106">
                <a:extLst>
                  <a:ext uri="{FF2B5EF4-FFF2-40B4-BE49-F238E27FC236}">
                    <a16:creationId xmlns:a16="http://schemas.microsoft.com/office/drawing/2014/main" id="{E088388E-F0F1-E3EE-3E84-92DA5863005C}"/>
                  </a:ext>
                </a:extLst>
              </p:cNvPr>
              <p:cNvSpPr/>
              <p:nvPr/>
            </p:nvSpPr>
            <p:spPr>
              <a:xfrm>
                <a:off x="2253085" y="5783825"/>
                <a:ext cx="167640" cy="8212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W5</a:t>
                </a:r>
              </a:p>
            </p:txBody>
          </p:sp>
          <p:sp>
            <p:nvSpPr>
              <p:cNvPr id="118" name="tx107">
                <a:extLst>
                  <a:ext uri="{FF2B5EF4-FFF2-40B4-BE49-F238E27FC236}">
                    <a16:creationId xmlns:a16="http://schemas.microsoft.com/office/drawing/2014/main" id="{A427EBD7-3F30-5FC1-62B6-F5FC39EEE002}"/>
                  </a:ext>
                </a:extLst>
              </p:cNvPr>
              <p:cNvSpPr/>
              <p:nvPr/>
            </p:nvSpPr>
            <p:spPr>
              <a:xfrm>
                <a:off x="2638921" y="5783607"/>
                <a:ext cx="167640" cy="8234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W9</a:t>
                </a:r>
              </a:p>
            </p:txBody>
          </p:sp>
          <p:sp>
            <p:nvSpPr>
              <p:cNvPr id="119" name="tx108">
                <a:extLst>
                  <a:ext uri="{FF2B5EF4-FFF2-40B4-BE49-F238E27FC236}">
                    <a16:creationId xmlns:a16="http://schemas.microsoft.com/office/drawing/2014/main" id="{BB31A9C2-B4F8-C22F-E529-55D87AAE3D3E}"/>
                  </a:ext>
                </a:extLst>
              </p:cNvPr>
              <p:cNvSpPr/>
              <p:nvPr/>
            </p:nvSpPr>
            <p:spPr>
              <a:xfrm>
                <a:off x="2993679" y="5785790"/>
                <a:ext cx="229795" cy="8016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W17</a:t>
                </a:r>
              </a:p>
            </p:txBody>
          </p:sp>
          <p:sp>
            <p:nvSpPr>
              <p:cNvPr id="120" name="tx109">
                <a:extLst>
                  <a:ext uri="{FF2B5EF4-FFF2-40B4-BE49-F238E27FC236}">
                    <a16:creationId xmlns:a16="http://schemas.microsoft.com/office/drawing/2014/main" id="{0D2D2C62-BD57-E172-CDCC-AB626B6A9B3E}"/>
                  </a:ext>
                </a:extLst>
              </p:cNvPr>
              <p:cNvSpPr/>
              <p:nvPr/>
            </p:nvSpPr>
            <p:spPr>
              <a:xfrm>
                <a:off x="3379514" y="5783825"/>
                <a:ext cx="229795" cy="8212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W25</a:t>
                </a:r>
              </a:p>
            </p:txBody>
          </p:sp>
          <p:sp>
            <p:nvSpPr>
              <p:cNvPr id="121" name="tx110">
                <a:extLst>
                  <a:ext uri="{FF2B5EF4-FFF2-40B4-BE49-F238E27FC236}">
                    <a16:creationId xmlns:a16="http://schemas.microsoft.com/office/drawing/2014/main" id="{948398F2-F717-3358-0FFD-4E8492E307A9}"/>
                  </a:ext>
                </a:extLst>
              </p:cNvPr>
              <p:cNvSpPr/>
              <p:nvPr/>
            </p:nvSpPr>
            <p:spPr>
              <a:xfrm>
                <a:off x="3765350" y="5783661"/>
                <a:ext cx="229795" cy="8229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W33</a:t>
                </a:r>
              </a:p>
            </p:txBody>
          </p:sp>
          <p:sp>
            <p:nvSpPr>
              <p:cNvPr id="122" name="tx111">
                <a:extLst>
                  <a:ext uri="{FF2B5EF4-FFF2-40B4-BE49-F238E27FC236}">
                    <a16:creationId xmlns:a16="http://schemas.microsoft.com/office/drawing/2014/main" id="{5EF69067-E62B-3025-0E1E-C5AD2E26CADB}"/>
                  </a:ext>
                </a:extLst>
              </p:cNvPr>
              <p:cNvSpPr/>
              <p:nvPr/>
            </p:nvSpPr>
            <p:spPr>
              <a:xfrm>
                <a:off x="4151186" y="5785790"/>
                <a:ext cx="229795" cy="8016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W41</a:t>
                </a:r>
              </a:p>
            </p:txBody>
          </p:sp>
          <p:sp>
            <p:nvSpPr>
              <p:cNvPr id="123" name="tx112">
                <a:extLst>
                  <a:ext uri="{FF2B5EF4-FFF2-40B4-BE49-F238E27FC236}">
                    <a16:creationId xmlns:a16="http://schemas.microsoft.com/office/drawing/2014/main" id="{A96AAD59-3000-7D26-DDDE-33027E5D3B1A}"/>
                  </a:ext>
                </a:extLst>
              </p:cNvPr>
              <p:cNvSpPr/>
              <p:nvPr/>
            </p:nvSpPr>
            <p:spPr>
              <a:xfrm>
                <a:off x="4537021" y="5783607"/>
                <a:ext cx="229795" cy="8234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W49</a:t>
                </a:r>
              </a:p>
            </p:txBody>
          </p:sp>
          <p:sp>
            <p:nvSpPr>
              <p:cNvPr id="124" name="tx113">
                <a:extLst>
                  <a:ext uri="{FF2B5EF4-FFF2-40B4-BE49-F238E27FC236}">
                    <a16:creationId xmlns:a16="http://schemas.microsoft.com/office/drawing/2014/main" id="{AB155178-6643-56E7-0D67-2CBC53DD738D}"/>
                  </a:ext>
                </a:extLst>
              </p:cNvPr>
              <p:cNvSpPr/>
              <p:nvPr/>
            </p:nvSpPr>
            <p:spPr>
              <a:xfrm>
                <a:off x="4922857" y="5783825"/>
                <a:ext cx="229795" cy="8212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W57</a:t>
                </a:r>
              </a:p>
            </p:txBody>
          </p:sp>
          <p:sp>
            <p:nvSpPr>
              <p:cNvPr id="125" name="tx114">
                <a:extLst>
                  <a:ext uri="{FF2B5EF4-FFF2-40B4-BE49-F238E27FC236}">
                    <a16:creationId xmlns:a16="http://schemas.microsoft.com/office/drawing/2014/main" id="{0A74BAC7-B30F-FF47-B594-6B0F99758C3E}"/>
                  </a:ext>
                </a:extLst>
              </p:cNvPr>
              <p:cNvSpPr/>
              <p:nvPr/>
            </p:nvSpPr>
            <p:spPr>
              <a:xfrm>
                <a:off x="5308693" y="5783771"/>
                <a:ext cx="229795" cy="8218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W65</a:t>
                </a:r>
              </a:p>
            </p:txBody>
          </p:sp>
          <p:sp>
            <p:nvSpPr>
              <p:cNvPr id="126" name="tx115">
                <a:extLst>
                  <a:ext uri="{FF2B5EF4-FFF2-40B4-BE49-F238E27FC236}">
                    <a16:creationId xmlns:a16="http://schemas.microsoft.com/office/drawing/2014/main" id="{90424AF6-A87E-D811-2372-92CF6AE7FE48}"/>
                  </a:ext>
                </a:extLst>
              </p:cNvPr>
              <p:cNvSpPr/>
              <p:nvPr/>
            </p:nvSpPr>
            <p:spPr>
              <a:xfrm>
                <a:off x="5694528" y="5783661"/>
                <a:ext cx="229795" cy="8229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W73</a:t>
                </a:r>
              </a:p>
            </p:txBody>
          </p:sp>
          <p:sp>
            <p:nvSpPr>
              <p:cNvPr id="127" name="tx116">
                <a:extLst>
                  <a:ext uri="{FF2B5EF4-FFF2-40B4-BE49-F238E27FC236}">
                    <a16:creationId xmlns:a16="http://schemas.microsoft.com/office/drawing/2014/main" id="{BAF64BE1-7785-63F7-114C-7A0F6505F94F}"/>
                  </a:ext>
                </a:extLst>
              </p:cNvPr>
              <p:cNvSpPr/>
              <p:nvPr/>
            </p:nvSpPr>
            <p:spPr>
              <a:xfrm>
                <a:off x="6080364" y="5783552"/>
                <a:ext cx="229795" cy="8240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W81</a:t>
                </a:r>
              </a:p>
            </p:txBody>
          </p:sp>
          <p:sp>
            <p:nvSpPr>
              <p:cNvPr id="128" name="tx117">
                <a:extLst>
                  <a:ext uri="{FF2B5EF4-FFF2-40B4-BE49-F238E27FC236}">
                    <a16:creationId xmlns:a16="http://schemas.microsoft.com/office/drawing/2014/main" id="{5270602C-289F-A22C-66BB-DA39EBC44887}"/>
                  </a:ext>
                </a:extLst>
              </p:cNvPr>
              <p:cNvSpPr/>
              <p:nvPr/>
            </p:nvSpPr>
            <p:spPr>
              <a:xfrm>
                <a:off x="6466199" y="5783552"/>
                <a:ext cx="229795" cy="8240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W89</a:t>
                </a:r>
              </a:p>
            </p:txBody>
          </p:sp>
          <p:sp>
            <p:nvSpPr>
              <p:cNvPr id="129" name="tx118">
                <a:extLst>
                  <a:ext uri="{FF2B5EF4-FFF2-40B4-BE49-F238E27FC236}">
                    <a16:creationId xmlns:a16="http://schemas.microsoft.com/office/drawing/2014/main" id="{58793E54-AF47-C415-6301-10042CE462FA}"/>
                  </a:ext>
                </a:extLst>
              </p:cNvPr>
              <p:cNvSpPr/>
              <p:nvPr/>
            </p:nvSpPr>
            <p:spPr>
              <a:xfrm>
                <a:off x="6852035" y="5783607"/>
                <a:ext cx="229795" cy="8234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W97</a:t>
                </a:r>
              </a:p>
            </p:txBody>
          </p:sp>
          <p:sp>
            <p:nvSpPr>
              <p:cNvPr id="130" name="tx119">
                <a:extLst>
                  <a:ext uri="{FF2B5EF4-FFF2-40B4-BE49-F238E27FC236}">
                    <a16:creationId xmlns:a16="http://schemas.microsoft.com/office/drawing/2014/main" id="{15C5F1B2-5383-51B1-4ADA-EEF9F9AB8C10}"/>
                  </a:ext>
                </a:extLst>
              </p:cNvPr>
              <p:cNvSpPr/>
              <p:nvPr/>
            </p:nvSpPr>
            <p:spPr>
              <a:xfrm>
                <a:off x="7206793" y="5783661"/>
                <a:ext cx="291951" cy="8229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W105</a:t>
                </a:r>
              </a:p>
            </p:txBody>
          </p:sp>
          <p:sp>
            <p:nvSpPr>
              <p:cNvPr id="131" name="tx120">
                <a:extLst>
                  <a:ext uri="{FF2B5EF4-FFF2-40B4-BE49-F238E27FC236}">
                    <a16:creationId xmlns:a16="http://schemas.microsoft.com/office/drawing/2014/main" id="{A8FC6549-62B9-B35C-003D-4D80B9D970A2}"/>
                  </a:ext>
                </a:extLst>
              </p:cNvPr>
              <p:cNvSpPr/>
              <p:nvPr/>
            </p:nvSpPr>
            <p:spPr>
              <a:xfrm>
                <a:off x="3951656" y="5922672"/>
                <a:ext cx="628854" cy="10300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Visit week</a:t>
                </a:r>
              </a:p>
            </p:txBody>
          </p:sp>
          <p:sp>
            <p:nvSpPr>
              <p:cNvPr id="132" name="tx121">
                <a:extLst>
                  <a:ext uri="{FF2B5EF4-FFF2-40B4-BE49-F238E27FC236}">
                    <a16:creationId xmlns:a16="http://schemas.microsoft.com/office/drawing/2014/main" id="{33814E9C-16A6-F3A8-35AD-AECBD0EA33AD}"/>
                  </a:ext>
                </a:extLst>
              </p:cNvPr>
              <p:cNvSpPr/>
              <p:nvPr/>
            </p:nvSpPr>
            <p:spPr>
              <a:xfrm rot="16200000">
                <a:off x="-802100" y="3630103"/>
                <a:ext cx="2725446" cy="13274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Median weight change from enrollment (kg) </a:t>
                </a:r>
              </a:p>
            </p:txBody>
          </p:sp>
          <p:sp>
            <p:nvSpPr>
              <p:cNvPr id="133" name="rc122">
                <a:extLst>
                  <a:ext uri="{FF2B5EF4-FFF2-40B4-BE49-F238E27FC236}">
                    <a16:creationId xmlns:a16="http://schemas.microsoft.com/office/drawing/2014/main" id="{7BFBBF57-7203-D095-5297-4E4DF0744052}"/>
                  </a:ext>
                </a:extLst>
              </p:cNvPr>
              <p:cNvSpPr/>
              <p:nvPr/>
            </p:nvSpPr>
            <p:spPr>
              <a:xfrm>
                <a:off x="7723448" y="3307082"/>
                <a:ext cx="893762" cy="778784"/>
              </a:xfrm>
              <a:prstGeom prst="rect">
                <a:avLst/>
              </a:prstGeom>
              <a:solidFill>
                <a:srgbClr val="FFFFFF">
                  <a:alpha val="10000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tx123">
                <a:extLst>
                  <a:ext uri="{FF2B5EF4-FFF2-40B4-BE49-F238E27FC236}">
                    <a16:creationId xmlns:a16="http://schemas.microsoft.com/office/drawing/2014/main" id="{9AA8036D-5269-11D6-D40E-9C6CBFDDA4D2}"/>
                  </a:ext>
                </a:extLst>
              </p:cNvPr>
              <p:cNvSpPr/>
              <p:nvPr/>
            </p:nvSpPr>
            <p:spPr>
              <a:xfrm>
                <a:off x="7793037" y="3415041"/>
                <a:ext cx="240586" cy="7728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Study arm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alpha val="100000"/>
                    </a:srgbClr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135" name="rc124">
                <a:extLst>
                  <a:ext uri="{FF2B5EF4-FFF2-40B4-BE49-F238E27FC236}">
                    <a16:creationId xmlns:a16="http://schemas.microsoft.com/office/drawing/2014/main" id="{D291B0A4-F80B-323C-8A87-56A02A6E05C4}"/>
                  </a:ext>
                </a:extLst>
              </p:cNvPr>
              <p:cNvSpPr/>
              <p:nvPr/>
            </p:nvSpPr>
            <p:spPr>
              <a:xfrm>
                <a:off x="7820469" y="3632229"/>
                <a:ext cx="164592" cy="109727"/>
              </a:xfrm>
              <a:prstGeom prst="rect">
                <a:avLst/>
              </a:prstGeom>
              <a:solidFill>
                <a:srgbClr val="FDECBD"/>
              </a:solidFill>
              <a:ln w="13550" cap="rnd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pl125">
                <a:extLst>
                  <a:ext uri="{FF2B5EF4-FFF2-40B4-BE49-F238E27FC236}">
                    <a16:creationId xmlns:a16="http://schemas.microsoft.com/office/drawing/2014/main" id="{1DCD4CAE-149A-AEE2-5AED-05696360E2C5}"/>
                  </a:ext>
                </a:extLst>
              </p:cNvPr>
              <p:cNvSpPr/>
              <p:nvPr/>
            </p:nvSpPr>
            <p:spPr>
              <a:xfrm>
                <a:off x="7820469" y="3687093"/>
                <a:ext cx="164591" cy="0"/>
              </a:xfrm>
              <a:custGeom>
                <a:avLst/>
                <a:gdLst/>
                <a:ahLst/>
                <a:cxnLst/>
                <a:rect l="0" t="0" r="0" b="0"/>
                <a:pathLst>
                  <a:path w="164591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13550" cap="rnd">
                <a:solidFill>
                  <a:srgbClr val="F8766D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l126">
                <a:extLst>
                  <a:ext uri="{FF2B5EF4-FFF2-40B4-BE49-F238E27FC236}">
                    <a16:creationId xmlns:a16="http://schemas.microsoft.com/office/drawing/2014/main" id="{BA5FF0D8-4B29-4283-216A-57C88BAC3AF5}"/>
                  </a:ext>
                </a:extLst>
              </p:cNvPr>
              <p:cNvSpPr/>
              <p:nvPr/>
            </p:nvSpPr>
            <p:spPr>
              <a:xfrm>
                <a:off x="7814983" y="3687093"/>
                <a:ext cx="175564" cy="0"/>
              </a:xfrm>
              <a:custGeom>
                <a:avLst/>
                <a:gdLst/>
                <a:ahLst/>
                <a:cxnLst/>
                <a:rect l="0" t="0" r="0" b="0"/>
                <a:pathLst>
                  <a:path w="175564">
                    <a:moveTo>
                      <a:pt x="0" y="0"/>
                    </a:moveTo>
                    <a:lnTo>
                      <a:pt x="175564" y="0"/>
                    </a:lnTo>
                  </a:path>
                </a:pathLst>
              </a:custGeom>
              <a:ln w="13550" cap="flat">
                <a:solidFill>
                  <a:srgbClr val="FBC2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rc127">
                <a:extLst>
                  <a:ext uri="{FF2B5EF4-FFF2-40B4-BE49-F238E27FC236}">
                    <a16:creationId xmlns:a16="http://schemas.microsoft.com/office/drawing/2014/main" id="{52A6B8C5-0256-98B7-F8EB-3ACC3D19A90E}"/>
                  </a:ext>
                </a:extLst>
              </p:cNvPr>
              <p:cNvSpPr/>
              <p:nvPr/>
            </p:nvSpPr>
            <p:spPr>
              <a:xfrm>
                <a:off x="7820469" y="3851685"/>
                <a:ext cx="164592" cy="109727"/>
              </a:xfrm>
              <a:prstGeom prst="rect">
                <a:avLst/>
              </a:prstGeom>
              <a:solidFill>
                <a:srgbClr val="8DB8E0"/>
              </a:solidFill>
              <a:ln w="13550" cap="rnd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pl128">
                <a:extLst>
                  <a:ext uri="{FF2B5EF4-FFF2-40B4-BE49-F238E27FC236}">
                    <a16:creationId xmlns:a16="http://schemas.microsoft.com/office/drawing/2014/main" id="{BCE2A7C8-ED17-B2C3-6E0B-A0184AD6B697}"/>
                  </a:ext>
                </a:extLst>
              </p:cNvPr>
              <p:cNvSpPr/>
              <p:nvPr/>
            </p:nvSpPr>
            <p:spPr>
              <a:xfrm>
                <a:off x="7820469" y="3906549"/>
                <a:ext cx="164591" cy="0"/>
              </a:xfrm>
              <a:custGeom>
                <a:avLst/>
                <a:gdLst/>
                <a:ahLst/>
                <a:cxnLst/>
                <a:rect l="0" t="0" r="0" b="0"/>
                <a:pathLst>
                  <a:path w="164591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13550" cap="rnd">
                <a:solidFill>
                  <a:srgbClr val="00BFC4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pl129">
                <a:extLst>
                  <a:ext uri="{FF2B5EF4-FFF2-40B4-BE49-F238E27FC236}">
                    <a16:creationId xmlns:a16="http://schemas.microsoft.com/office/drawing/2014/main" id="{66F9800E-9955-423A-E102-B9E2788133C4}"/>
                  </a:ext>
                </a:extLst>
              </p:cNvPr>
              <p:cNvSpPr/>
              <p:nvPr/>
            </p:nvSpPr>
            <p:spPr>
              <a:xfrm>
                <a:off x="7814983" y="3906549"/>
                <a:ext cx="175564" cy="0"/>
              </a:xfrm>
              <a:custGeom>
                <a:avLst/>
                <a:gdLst/>
                <a:ahLst/>
                <a:cxnLst/>
                <a:rect l="0" t="0" r="0" b="0"/>
                <a:pathLst>
                  <a:path w="175564">
                    <a:moveTo>
                      <a:pt x="0" y="0"/>
                    </a:moveTo>
                    <a:lnTo>
                      <a:pt x="175564" y="0"/>
                    </a:lnTo>
                  </a:path>
                </a:pathLst>
              </a:custGeom>
              <a:ln w="13550" cap="flat">
                <a:solidFill>
                  <a:srgbClr val="2570C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tx130">
                <a:extLst>
                  <a:ext uri="{FF2B5EF4-FFF2-40B4-BE49-F238E27FC236}">
                    <a16:creationId xmlns:a16="http://schemas.microsoft.com/office/drawing/2014/main" id="{1AEC0B7A-B103-4098-70BE-DC2E4882397D}"/>
                  </a:ext>
                </a:extLst>
              </p:cNvPr>
              <p:cNvSpPr/>
              <p:nvPr/>
            </p:nvSpPr>
            <p:spPr>
              <a:xfrm>
                <a:off x="8082082" y="3642755"/>
                <a:ext cx="229795" cy="8442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CAB</a:t>
                </a:r>
              </a:p>
            </p:txBody>
          </p:sp>
          <p:sp>
            <p:nvSpPr>
              <p:cNvPr id="142" name="tx131">
                <a:extLst>
                  <a:ext uri="{FF2B5EF4-FFF2-40B4-BE49-F238E27FC236}">
                    <a16:creationId xmlns:a16="http://schemas.microsoft.com/office/drawing/2014/main" id="{C77F6A52-D8C3-5FC5-E564-877CF2E4D179}"/>
                  </a:ext>
                </a:extLst>
              </p:cNvPr>
              <p:cNvSpPr/>
              <p:nvPr/>
            </p:nvSpPr>
            <p:spPr>
              <a:xfrm>
                <a:off x="8082082" y="3862211"/>
                <a:ext cx="465539" cy="8442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8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alpha val="100000"/>
                      </a:srgbClr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TDF/FTC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307B8-50CD-CEF5-8536-EBEB90F32FCC}"/>
                </a:ext>
              </a:extLst>
            </p:cNvPr>
            <p:cNvGrpSpPr/>
            <p:nvPr/>
          </p:nvGrpSpPr>
          <p:grpSpPr>
            <a:xfrm>
              <a:off x="1221363" y="513559"/>
              <a:ext cx="6284707" cy="1835321"/>
              <a:chOff x="1221363" y="967495"/>
              <a:chExt cx="6284707" cy="183532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FC58BA-EB50-4466-D420-F11ECBF1971E}"/>
                  </a:ext>
                </a:extLst>
              </p:cNvPr>
              <p:cNvSpPr txBox="1"/>
              <p:nvPr/>
            </p:nvSpPr>
            <p:spPr>
              <a:xfrm>
                <a:off x="1244809" y="1864140"/>
                <a:ext cx="2879950" cy="6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Week 0-40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CAB: +1.26 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(95%CI 0.98, 1.54) kg/y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TDF/FTC: -0.50 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(95%CI -0.78, -0.22) kg/y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p&lt;0.001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C9FAFB0-8C63-4F32-0F61-9C2A7C00DB90}"/>
                  </a:ext>
                </a:extLst>
              </p:cNvPr>
              <p:cNvGrpSpPr/>
              <p:nvPr/>
            </p:nvGrpSpPr>
            <p:grpSpPr>
              <a:xfrm>
                <a:off x="1221363" y="967495"/>
                <a:ext cx="6249539" cy="941041"/>
                <a:chOff x="1256323" y="1824386"/>
                <a:chExt cx="2865638" cy="941041"/>
              </a:xfrm>
            </p:grpSpPr>
            <p:sp>
              <p:nvSpPr>
                <p:cNvPr id="15" name="Left Brace 14">
                  <a:extLst>
                    <a:ext uri="{FF2B5EF4-FFF2-40B4-BE49-F238E27FC236}">
                      <a16:creationId xmlns:a16="http://schemas.microsoft.com/office/drawing/2014/main" id="{C9D21790-07F3-AE44-4BF7-7B5FF5C05E95}"/>
                    </a:ext>
                  </a:extLst>
                </p:cNvPr>
                <p:cNvSpPr/>
                <p:nvPr/>
              </p:nvSpPr>
              <p:spPr>
                <a:xfrm rot="5400000">
                  <a:off x="2585278" y="1228744"/>
                  <a:ext cx="207728" cy="2865638"/>
                </a:xfrm>
                <a:prstGeom prst="leftBrace">
                  <a:avLst>
                    <a:gd name="adj1" fmla="val 8333"/>
                    <a:gd name="adj2" fmla="val 52954"/>
                  </a:avLst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000000"/>
                    </a:highligh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64EE4F-36ED-2E2D-A2ED-B8E20B01B58B}"/>
                    </a:ext>
                  </a:extLst>
                </p:cNvPr>
                <p:cNvSpPr txBox="1"/>
                <p:nvPr/>
              </p:nvSpPr>
              <p:spPr>
                <a:xfrm>
                  <a:off x="1303820" y="1824386"/>
                  <a:ext cx="2608442" cy="661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Estimated mean weight change (kg/y)</a:t>
                  </a: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CAB: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+1.23 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(95%CI 1.05, 1.42) kg/y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TDF/FTC: 0.37 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(95%CI 0.18, 0.55) kg/y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panose="020B0604020202020204" pitchFamily="34" charset="0"/>
                    </a:rPr>
                    <a:t>p&lt;0.001</a:t>
                  </a:r>
                </a:p>
              </p:txBody>
            </p:sp>
          </p:grpSp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8606E229-BC73-FF1C-4AF0-129BC36A63CF}"/>
                  </a:ext>
                </a:extLst>
              </p:cNvPr>
              <p:cNvSpPr/>
              <p:nvPr/>
            </p:nvSpPr>
            <p:spPr>
              <a:xfrm rot="5400000">
                <a:off x="2576793" y="1239658"/>
                <a:ext cx="207728" cy="2918588"/>
              </a:xfrm>
              <a:prstGeom prst="leftBrace">
                <a:avLst>
                  <a:gd name="adj1" fmla="val 8333"/>
                  <a:gd name="adj2" fmla="val 49080"/>
                </a:avLst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0000"/>
                  </a:highligh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EA2DB0D4-F795-8BB5-585F-014BCFD8F5F5}"/>
                  </a:ext>
                </a:extLst>
              </p:cNvPr>
              <p:cNvSpPr/>
              <p:nvPr/>
            </p:nvSpPr>
            <p:spPr>
              <a:xfrm rot="5400000">
                <a:off x="5737566" y="1068987"/>
                <a:ext cx="207728" cy="3258941"/>
              </a:xfrm>
              <a:prstGeom prst="leftBrace">
                <a:avLst>
                  <a:gd name="adj1" fmla="val 8333"/>
                  <a:gd name="adj2" fmla="val 49080"/>
                </a:avLst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0000"/>
                  </a:highligh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282363-FC57-314B-FDF8-B3C7E14D098D}"/>
                  </a:ext>
                </a:extLst>
              </p:cNvPr>
              <p:cNvSpPr txBox="1"/>
              <p:nvPr/>
            </p:nvSpPr>
            <p:spPr>
              <a:xfrm>
                <a:off x="4136482" y="1879800"/>
                <a:ext cx="3369588" cy="6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Week 40-105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CAB: +1.11 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(95%CI 0.82, 1.41) kg/y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TDF/FTC: +1.19 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(95%CI 0.90, 1.49) kg/y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p=0.70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247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388" y="-4743"/>
            <a:ext cx="12220776" cy="1325563"/>
          </a:xfrm>
        </p:spPr>
        <p:txBody>
          <a:bodyPr>
            <a:normAutofit/>
          </a:bodyPr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HPTN 083: DXA BMD change over time</a:t>
            </a:r>
            <a:endParaRPr lang="en-U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6A729-7229-C242-457F-EA2A7ED0E9E4}"/>
              </a:ext>
            </a:extLst>
          </p:cNvPr>
          <p:cNvSpPr txBox="1"/>
          <p:nvPr/>
        </p:nvSpPr>
        <p:spPr>
          <a:xfrm>
            <a:off x="0" y="6611779"/>
            <a:ext cx="4803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Brown T et al. CROI 2023. Poster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#987.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D50B0-8897-F344-A309-52C0862D3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20"/>
            <a:ext cx="7916816" cy="52153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91A18-1040-73E2-E1DA-D99510EAE868}"/>
              </a:ext>
            </a:extLst>
          </p:cNvPr>
          <p:cNvSpPr txBox="1"/>
          <p:nvPr/>
        </p:nvSpPr>
        <p:spPr>
          <a:xfrm>
            <a:off x="7561780" y="1636858"/>
            <a:ext cx="425350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BMD decreased in the TDF-FTC arm by 0.5-1.0%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BMD increased in CAB-LA arm 0.5-1.5%</a:t>
            </a:r>
          </a:p>
        </p:txBody>
      </p:sp>
    </p:spTree>
    <p:extLst>
      <p:ext uri="{BB962C8B-B14F-4D97-AF65-F5344CB8AC3E}">
        <p14:creationId xmlns:p14="http://schemas.microsoft.com/office/powerpoint/2010/main" val="408127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DFC83-3229-72CB-673B-0AFA02AD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Bottom Line: Safety</a:t>
            </a:r>
            <a:endParaRPr lang="en-US" sz="5400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F8FA4C37-F10D-FBE7-3776-7D40F142D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A20F60-8C29-59A4-7C0D-7274D1A3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Long-acting cabotegravir was safe and well tolerated</a:t>
            </a:r>
          </a:p>
          <a:p>
            <a:r>
              <a:rPr lang="en-US" sz="3600" dirty="0">
                <a:solidFill>
                  <a:srgbClr val="000000"/>
                </a:solidFill>
              </a:rPr>
              <a:t>The most common side effect was injection site reaction (ISR)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The majority were mild to moderate in severity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Reports of ISRs decreased over time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Very few ISRs led to the discontinuation of cabotegravir</a:t>
            </a:r>
          </a:p>
          <a:p>
            <a:r>
              <a:rPr lang="en-US" sz="3200" dirty="0">
                <a:solidFill>
                  <a:srgbClr val="000000"/>
                </a:solidFill>
              </a:rPr>
              <a:t>We’re all gaining weight, people on CAB-LA and TDF/FTC at about the same rate EXCEPT for the first year, where TDF/FTC people LOST weight (but then gained thereafter)</a:t>
            </a:r>
          </a:p>
          <a:p>
            <a:r>
              <a:rPr lang="en-US" sz="3200" dirty="0">
                <a:solidFill>
                  <a:srgbClr val="000000"/>
                </a:solidFill>
              </a:rPr>
              <a:t>By DXA measurement, CAB-LA had better outcomes than TDF-FTC over two years; no clinical differences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  <a:p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0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4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36FFF-AEE1-6329-84EE-8DE8A7CFC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Arial"/>
              </a:rPr>
              <a:t>Raphael J.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Landovitz</a:t>
            </a:r>
            <a:r>
              <a:rPr lang="en-US" dirty="0">
                <a:solidFill>
                  <a:schemeClr val="tx2"/>
                </a:solidFill>
                <a:cs typeface="Arial"/>
              </a:rPr>
              <a:t> has served on Scientific Advisory Boards for Merck.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7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HPTN 084 Cumulative Pregnancy Outcomes</a:t>
            </a:r>
            <a:br>
              <a:rPr lang="en-US" sz="32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CAB vs. TDF/FTC</a:t>
            </a:r>
            <a:endParaRPr lang="en-US" sz="3200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F82F12CC-75BB-3D96-1301-E737A726C3FA}"/>
              </a:ext>
            </a:extLst>
          </p:cNvPr>
          <p:cNvSpPr txBox="1"/>
          <p:nvPr/>
        </p:nvSpPr>
        <p:spPr>
          <a:xfrm>
            <a:off x="0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Delany-</a:t>
            </a:r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Moretlwe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 HIV R4P 2021. #LB1479</a:t>
            </a: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2BB46300-6C0F-2DC5-CA89-7E6D527E8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316199"/>
              </p:ext>
            </p:extLst>
          </p:nvPr>
        </p:nvGraphicFramePr>
        <p:xfrm>
          <a:off x="1104104" y="1730623"/>
          <a:ext cx="9983789" cy="3566160"/>
        </p:xfrm>
        <a:graphic>
          <a:graphicData uri="http://schemas.openxmlformats.org/drawingml/2006/table">
            <a:tbl>
              <a:tblPr firstRow="1" bandRow="1"/>
              <a:tblGrid>
                <a:gridCol w="3844643">
                  <a:extLst>
                    <a:ext uri="{9D8B030D-6E8A-4147-A177-3AD203B41FA5}">
                      <a16:colId xmlns:a16="http://schemas.microsoft.com/office/drawing/2014/main" val="1669578481"/>
                    </a:ext>
                  </a:extLst>
                </a:gridCol>
                <a:gridCol w="2046382">
                  <a:extLst>
                    <a:ext uri="{9D8B030D-6E8A-4147-A177-3AD203B41FA5}">
                      <a16:colId xmlns:a16="http://schemas.microsoft.com/office/drawing/2014/main" val="2193806812"/>
                    </a:ext>
                  </a:extLst>
                </a:gridCol>
                <a:gridCol w="2046382">
                  <a:extLst>
                    <a:ext uri="{9D8B030D-6E8A-4147-A177-3AD203B41FA5}">
                      <a16:colId xmlns:a16="http://schemas.microsoft.com/office/drawing/2014/main" val="2378731983"/>
                    </a:ext>
                  </a:extLst>
                </a:gridCol>
                <a:gridCol w="2046382">
                  <a:extLst>
                    <a:ext uri="{9D8B030D-6E8A-4147-A177-3AD203B41FA5}">
                      <a16:colId xmlns:a16="http://schemas.microsoft.com/office/drawing/2014/main" val="358736128"/>
                    </a:ext>
                  </a:extLst>
                </a:gridCol>
              </a:tblGrid>
              <a:tr h="62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ZA" dirty="0">
                        <a:solidFill>
                          <a:schemeClr val="tx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ZA" b="1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n=132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CAB</a:t>
                      </a:r>
                    </a:p>
                    <a:p>
                      <a:pPr algn="ctr"/>
                      <a:r>
                        <a:rPr lang="en-ZA" b="1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n=63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TDF/FTC</a:t>
                      </a:r>
                    </a:p>
                    <a:p>
                      <a:pPr algn="ctr"/>
                      <a:r>
                        <a:rPr lang="en-ZA" b="1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n=69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63208"/>
                  </a:ext>
                </a:extLst>
              </a:tr>
              <a:tr h="36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34</a:t>
                      </a:r>
                      <a:endParaRPr lang="en-ZA" dirty="0">
                        <a:solidFill>
                          <a:schemeClr val="tx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92329"/>
                  </a:ext>
                </a:extLst>
              </a:tr>
              <a:tr h="355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Known pregnancy outcomes*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ZA" dirty="0">
                        <a:solidFill>
                          <a:schemeClr val="tx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ZA" dirty="0">
                        <a:solidFill>
                          <a:schemeClr val="tx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ZA" dirty="0">
                        <a:solidFill>
                          <a:schemeClr val="tx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13023"/>
                  </a:ext>
                </a:extLst>
              </a:tr>
              <a:tr h="36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1" algn="l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Live births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30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60801"/>
                  </a:ext>
                </a:extLst>
              </a:tr>
              <a:tr h="36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1" algn="l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Pregnancy loss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ZA" dirty="0">
                        <a:solidFill>
                          <a:schemeClr val="tx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ZA" dirty="0">
                        <a:solidFill>
                          <a:schemeClr val="tx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ZA" dirty="0">
                        <a:solidFill>
                          <a:schemeClr val="tx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53193"/>
                  </a:ext>
                </a:extLst>
              </a:tr>
              <a:tr h="36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2" algn="l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≥37 weeks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363170"/>
                  </a:ext>
                </a:extLst>
              </a:tr>
              <a:tr h="36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2" algn="l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20-36 weeks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24050"/>
                  </a:ext>
                </a:extLst>
              </a:tr>
              <a:tr h="36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2" algn="l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&lt;20 weeks**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17986"/>
                  </a:ext>
                </a:extLst>
              </a:tr>
              <a:tr h="36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Congenital anomalies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dirty="0">
                          <a:solidFill>
                            <a:schemeClr val="tx2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22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48677-B354-A7DD-9D7D-A217AFF81B7E}"/>
              </a:ext>
            </a:extLst>
          </p:cNvPr>
          <p:cNvSpPr txBox="1"/>
          <p:nvPr/>
        </p:nvSpPr>
        <p:spPr>
          <a:xfrm>
            <a:off x="1268678" y="5296783"/>
            <a:ext cx="9654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1200" i="1" dirty="0">
                <a:solidFill>
                  <a:schemeClr val="tx2"/>
                </a:solidFill>
              </a:rPr>
              <a:t>*includes multiple births</a:t>
            </a:r>
          </a:p>
          <a:p>
            <a:pPr algn="l"/>
            <a:r>
              <a:rPr lang="en-ZA" sz="1200" i="1" dirty="0">
                <a:solidFill>
                  <a:schemeClr val="tx2"/>
                </a:solidFill>
              </a:rPr>
              <a:t>**includes ectopic pregnancy, elective and spontaneous abortion</a:t>
            </a:r>
          </a:p>
        </p:txBody>
      </p:sp>
    </p:spTree>
    <p:extLst>
      <p:ext uri="{BB962C8B-B14F-4D97-AF65-F5344CB8AC3E}">
        <p14:creationId xmlns:p14="http://schemas.microsoft.com/office/powerpoint/2010/main" val="114506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DFC83-3229-72CB-673B-0AFA02AD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Bottom Line: Pregnancy</a:t>
            </a:r>
            <a:endParaRPr lang="en-US" sz="5400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F8FA4C37-F10D-FBE7-3776-7D40F142D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A20F60-8C29-59A4-7C0D-7274D1A3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Data are still being collected on the safety of cabotegravir during pregnancy and breastfeeding</a:t>
            </a:r>
          </a:p>
          <a:p>
            <a:r>
              <a:rPr lang="en-US" sz="4400" dirty="0">
                <a:solidFill>
                  <a:srgbClr val="000000"/>
                </a:solidFill>
              </a:rPr>
              <a:t>To date, data does not suggest there are any safety concerns</a:t>
            </a:r>
            <a:endParaRPr lang="en-US" sz="4800" dirty="0">
              <a:solidFill>
                <a:srgbClr val="000000"/>
              </a:solidFill>
            </a:endParaRPr>
          </a:p>
          <a:p>
            <a:endParaRPr lang="en-US" sz="5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5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PHARMACOKINETICS</a:t>
            </a:r>
          </a:p>
        </p:txBody>
      </p:sp>
    </p:spTree>
    <p:extLst>
      <p:ext uri="{BB962C8B-B14F-4D97-AF65-F5344CB8AC3E}">
        <p14:creationId xmlns:p14="http://schemas.microsoft.com/office/powerpoint/2010/main" val="3218408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CAB Subsequent to Final Injection (Log Scale)</a:t>
            </a:r>
            <a:br>
              <a:rPr lang="en-US" sz="2800" dirty="0"/>
            </a:br>
            <a:r>
              <a:rPr lang="en-US" sz="2800" dirty="0"/>
              <a:t>Males</a:t>
            </a:r>
            <a:endParaRPr lang="en-U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216077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00A4CA-7704-CED9-F186-7480C082B385}"/>
              </a:ext>
            </a:extLst>
          </p:cNvPr>
          <p:cNvSpPr txBox="1"/>
          <p:nvPr/>
        </p:nvSpPr>
        <p:spPr>
          <a:xfrm>
            <a:off x="0" y="6518618"/>
            <a:ext cx="3887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Landovitz</a:t>
            </a:r>
            <a:r>
              <a:rPr lang="en-US" sz="10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 et al. HIV R4P, Madrid, 2018. Abstract #OA15.06LB.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65FCF-3698-A4A5-C5AE-B083B5C20EB1}"/>
              </a:ext>
            </a:extLst>
          </p:cNvPr>
          <p:cNvGrpSpPr/>
          <p:nvPr/>
        </p:nvGrpSpPr>
        <p:grpSpPr>
          <a:xfrm>
            <a:off x="639760" y="1750860"/>
            <a:ext cx="10942640" cy="4442460"/>
            <a:chOff x="1066800" y="1207770"/>
            <a:chExt cx="10942640" cy="44424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3D2B0B-38A3-0124-8419-282A2D66B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07770"/>
              <a:ext cx="10058400" cy="444246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58B95B-1174-C887-5C3B-5D7C79ED0B34}"/>
                </a:ext>
              </a:extLst>
            </p:cNvPr>
            <p:cNvSpPr txBox="1"/>
            <p:nvPr/>
          </p:nvSpPr>
          <p:spPr>
            <a:xfrm>
              <a:off x="11095040" y="2487245"/>
              <a:ext cx="9144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prstClr val="black"/>
                  </a:solidFill>
                  <a:cs typeface="Arial" panose="020B0604020202020204" pitchFamily="34" charset="0"/>
                </a:rPr>
                <a:t>8x PA-IC</a:t>
              </a:r>
              <a:r>
                <a:rPr lang="en-US" sz="1100" b="1" baseline="-25000" dirty="0">
                  <a:solidFill>
                    <a:prstClr val="black"/>
                  </a:solidFill>
                  <a:cs typeface="Arial" panose="020B0604020202020204" pitchFamily="34" charset="0"/>
                </a:rPr>
                <a:t>90</a:t>
              </a:r>
              <a:endParaRPr lang="en-US" sz="11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44563D-323D-3DDC-D88D-6C5DA3ADAEC9}"/>
                </a:ext>
              </a:extLst>
            </p:cNvPr>
            <p:cNvSpPr txBox="1"/>
            <p:nvPr/>
          </p:nvSpPr>
          <p:spPr>
            <a:xfrm>
              <a:off x="11095039" y="2848436"/>
              <a:ext cx="9144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prstClr val="black"/>
                  </a:solidFill>
                  <a:cs typeface="Arial" panose="020B0604020202020204" pitchFamily="34" charset="0"/>
                </a:rPr>
                <a:t>4x PA-IC</a:t>
              </a:r>
              <a:r>
                <a:rPr lang="en-US" sz="1100" b="1" baseline="-25000" dirty="0">
                  <a:solidFill>
                    <a:prstClr val="black"/>
                  </a:solidFill>
                  <a:cs typeface="Arial" panose="020B0604020202020204" pitchFamily="34" charset="0"/>
                </a:rPr>
                <a:t>90</a:t>
              </a:r>
              <a:endParaRPr lang="en-US" sz="11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E82E40-4E3C-2D25-0244-4725C7132385}"/>
                </a:ext>
              </a:extLst>
            </p:cNvPr>
            <p:cNvSpPr txBox="1"/>
            <p:nvPr/>
          </p:nvSpPr>
          <p:spPr>
            <a:xfrm>
              <a:off x="11095038" y="3590498"/>
              <a:ext cx="9144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prstClr val="black"/>
                  </a:solidFill>
                  <a:cs typeface="Arial" panose="020B0604020202020204" pitchFamily="34" charset="0"/>
                </a:rPr>
                <a:t>1x PA-IC</a:t>
              </a:r>
              <a:r>
                <a:rPr lang="en-US" sz="1100" b="1" baseline="-25000" dirty="0">
                  <a:solidFill>
                    <a:prstClr val="black"/>
                  </a:solidFill>
                  <a:cs typeface="Arial" panose="020B0604020202020204" pitchFamily="34" charset="0"/>
                </a:rPr>
                <a:t>90</a:t>
              </a:r>
              <a:endParaRPr lang="en-US" sz="11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063B12-F4CE-C711-3407-9A0A9C84A169}"/>
                </a:ext>
              </a:extLst>
            </p:cNvPr>
            <p:cNvSpPr txBox="1"/>
            <p:nvPr/>
          </p:nvSpPr>
          <p:spPr>
            <a:xfrm>
              <a:off x="11095038" y="4599719"/>
              <a:ext cx="9144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prstClr val="black"/>
                  </a:solidFill>
                  <a:cs typeface="Arial" panose="020B0604020202020204" pitchFamily="34" charset="0"/>
                </a:rPr>
                <a:t>LLOQ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126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CAB Subsequent to Final Injection (Log Scale)</a:t>
            </a:r>
            <a:br>
              <a:rPr lang="en-US" sz="2800" dirty="0"/>
            </a:br>
            <a:r>
              <a:rPr lang="en-US" sz="2800" dirty="0"/>
              <a:t>Females</a:t>
            </a:r>
            <a:endParaRPr lang="en-U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216077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00A4CA-7704-CED9-F186-7480C082B385}"/>
              </a:ext>
            </a:extLst>
          </p:cNvPr>
          <p:cNvSpPr txBox="1"/>
          <p:nvPr/>
        </p:nvSpPr>
        <p:spPr>
          <a:xfrm>
            <a:off x="0" y="6518618"/>
            <a:ext cx="3887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Landovitz</a:t>
            </a:r>
            <a:r>
              <a:rPr lang="en-US" sz="10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 et al. HIV R4P, Madrid, 2018. Abstract #OA15.06LB.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664394-E83D-0324-0427-8D3DDBD2AC72}"/>
              </a:ext>
            </a:extLst>
          </p:cNvPr>
          <p:cNvGrpSpPr/>
          <p:nvPr/>
        </p:nvGrpSpPr>
        <p:grpSpPr>
          <a:xfrm>
            <a:off x="609600" y="1551802"/>
            <a:ext cx="10942640" cy="4442460"/>
            <a:chOff x="1066800" y="1207770"/>
            <a:chExt cx="10942640" cy="4442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E26481-BD86-3887-E85A-7B225371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07770"/>
              <a:ext cx="10058400" cy="44424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BA8001-9CEB-7959-F3C5-CCEC7EF5D320}"/>
                </a:ext>
              </a:extLst>
            </p:cNvPr>
            <p:cNvSpPr txBox="1"/>
            <p:nvPr/>
          </p:nvSpPr>
          <p:spPr>
            <a:xfrm>
              <a:off x="11095040" y="2487245"/>
              <a:ext cx="9144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8x PA-IC</a:t>
              </a:r>
              <a:r>
                <a:rPr kumimoji="0" lang="en-US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4E6929-E26E-1550-4849-F17192A8D7EC}"/>
                </a:ext>
              </a:extLst>
            </p:cNvPr>
            <p:cNvSpPr txBox="1"/>
            <p:nvPr/>
          </p:nvSpPr>
          <p:spPr>
            <a:xfrm>
              <a:off x="11095039" y="2848436"/>
              <a:ext cx="9144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4x PA-IC</a:t>
              </a:r>
              <a:r>
                <a:rPr kumimoji="0" lang="en-US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3E8225-CE2C-BB07-33B6-7A499F4743D8}"/>
                </a:ext>
              </a:extLst>
            </p:cNvPr>
            <p:cNvSpPr txBox="1"/>
            <p:nvPr/>
          </p:nvSpPr>
          <p:spPr>
            <a:xfrm>
              <a:off x="11095038" y="3590498"/>
              <a:ext cx="9144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1x PA-IC</a:t>
              </a:r>
              <a:r>
                <a:rPr kumimoji="0" lang="en-US" sz="11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7E89C7-2027-BF85-9C2F-7AA5B9B7D848}"/>
                </a:ext>
              </a:extLst>
            </p:cNvPr>
            <p:cNvSpPr txBox="1"/>
            <p:nvPr/>
          </p:nvSpPr>
          <p:spPr>
            <a:xfrm>
              <a:off x="11095038" y="4599719"/>
              <a:ext cx="914400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LLOQ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141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 4">
            <a:extLst>
              <a:ext uri="{FF2B5EF4-FFF2-40B4-BE49-F238E27FC236}">
                <a16:creationId xmlns:a16="http://schemas.microsoft.com/office/drawing/2014/main" id="{BBBCDE51-AFD1-1336-063B-379BEF1225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596" y="931745"/>
            <a:ext cx="10678510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64A9F594-3E28-E828-778A-FD6D51324944}"/>
              </a:ext>
            </a:extLst>
          </p:cNvPr>
          <p:cNvSpPr txBox="1">
            <a:spLocks/>
          </p:cNvSpPr>
          <p:nvPr/>
        </p:nvSpPr>
        <p:spPr>
          <a:xfrm>
            <a:off x="492157" y="32615"/>
            <a:ext cx="11207687" cy="104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Schematic for Seroconversions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CACD99-982B-19F3-497F-C244BE5A596E}"/>
              </a:ext>
            </a:extLst>
          </p:cNvPr>
          <p:cNvSpPr txBox="1"/>
          <p:nvPr/>
        </p:nvSpPr>
        <p:spPr>
          <a:xfrm>
            <a:off x="111318" y="6548386"/>
            <a:ext cx="4803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Eshleman S et al. CROI 2022, #95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C10D8-E199-5F43-96AE-8AFA410D1A72}"/>
              </a:ext>
            </a:extLst>
          </p:cNvPr>
          <p:cNvSpPr txBox="1"/>
          <p:nvPr/>
        </p:nvSpPr>
        <p:spPr>
          <a:xfrm>
            <a:off x="2254640" y="1439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2BC386C9-C515-ED76-4536-C382853FF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52" y="1544314"/>
            <a:ext cx="11512296" cy="37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08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F9A94C6-841A-E1B4-4416-90BD5C1357B0}"/>
              </a:ext>
            </a:extLst>
          </p:cNvPr>
          <p:cNvGrpSpPr/>
          <p:nvPr/>
        </p:nvGrpSpPr>
        <p:grpSpPr>
          <a:xfrm>
            <a:off x="1650336" y="5757558"/>
            <a:ext cx="8891328" cy="421236"/>
            <a:chOff x="126336" y="5757558"/>
            <a:chExt cx="8891328" cy="42123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2553345-096D-DA17-BC1B-B91C5D1356DF}"/>
                </a:ext>
              </a:extLst>
            </p:cNvPr>
            <p:cNvGrpSpPr/>
            <p:nvPr/>
          </p:nvGrpSpPr>
          <p:grpSpPr>
            <a:xfrm>
              <a:off x="126336" y="5757558"/>
              <a:ext cx="8891328" cy="271115"/>
              <a:chOff x="179210" y="5750173"/>
              <a:chExt cx="8891328" cy="271115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6DE790C5-7F2D-8D9E-779F-921E26C812E3}"/>
                  </a:ext>
                </a:extLst>
              </p:cNvPr>
              <p:cNvGrpSpPr/>
              <p:nvPr/>
            </p:nvGrpSpPr>
            <p:grpSpPr>
              <a:xfrm>
                <a:off x="179210" y="5750173"/>
                <a:ext cx="1290012" cy="246221"/>
                <a:chOff x="6140753" y="4610112"/>
                <a:chExt cx="1290012" cy="246221"/>
              </a:xfrm>
            </p:grpSpPr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FDE4C83C-C8B9-6C63-22FE-67A1D12D6A58}"/>
                    </a:ext>
                  </a:extLst>
                </p:cNvPr>
                <p:cNvSpPr/>
                <p:nvPr/>
              </p:nvSpPr>
              <p:spPr>
                <a:xfrm>
                  <a:off x="6140753" y="4672114"/>
                  <a:ext cx="90204" cy="91440"/>
                </a:xfrm>
                <a:prstGeom prst="ellipse">
                  <a:avLst/>
                </a:prstGeom>
                <a:noFill/>
                <a:ln w="19050">
                  <a:solidFill>
                    <a:srgbClr val="F5A3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7AAD8D75-6DA1-2446-3F76-9B0FBF2FE825}"/>
                    </a:ext>
                  </a:extLst>
                </p:cNvPr>
                <p:cNvSpPr txBox="1"/>
                <p:nvPr/>
              </p:nvSpPr>
              <p:spPr>
                <a:xfrm>
                  <a:off x="6183308" y="4610112"/>
                  <a:ext cx="124745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CAB concentration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11412EB2-0A97-7705-DA54-8427FC3C029B}"/>
                  </a:ext>
                </a:extLst>
              </p:cNvPr>
              <p:cNvGrpSpPr/>
              <p:nvPr/>
            </p:nvGrpSpPr>
            <p:grpSpPr>
              <a:xfrm>
                <a:off x="2642155" y="5775067"/>
                <a:ext cx="1682755" cy="246221"/>
                <a:chOff x="1370356" y="5217391"/>
                <a:chExt cx="1682755" cy="246221"/>
              </a:xfrm>
            </p:grpSpPr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550E8CD6-B4E1-6B75-8BFA-37C345DA24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0356" y="5325113"/>
                  <a:ext cx="284140" cy="0"/>
                </a:xfrm>
                <a:prstGeom prst="line">
                  <a:avLst/>
                </a:prstGeom>
                <a:ln w="38100">
                  <a:solidFill>
                    <a:srgbClr val="EE00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5A35A8BD-A3CF-02D8-D489-FCDB1BDB8D07}"/>
                    </a:ext>
                  </a:extLst>
                </p:cNvPr>
                <p:cNvSpPr txBox="1"/>
                <p:nvPr/>
              </p:nvSpPr>
              <p:spPr>
                <a:xfrm>
                  <a:off x="1610087" y="5217391"/>
                  <a:ext cx="144302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First HIV positive visit 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F5BEF2C7-60FE-F01B-393C-10C3DE1E7AFF}"/>
                  </a:ext>
                </a:extLst>
              </p:cNvPr>
              <p:cNvGrpSpPr/>
              <p:nvPr/>
            </p:nvGrpSpPr>
            <p:grpSpPr>
              <a:xfrm>
                <a:off x="4316060" y="5775067"/>
                <a:ext cx="1668327" cy="246221"/>
                <a:chOff x="872211" y="5331035"/>
                <a:chExt cx="1668327" cy="246221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977F1079-EBB9-C3F2-6B73-0E650730D6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2211" y="5438757"/>
                  <a:ext cx="284140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E1BC1B91-FC8F-53D2-2939-C8E07F44FB26}"/>
                    </a:ext>
                  </a:extLst>
                </p:cNvPr>
                <p:cNvSpPr txBox="1"/>
                <p:nvPr/>
              </p:nvSpPr>
              <p:spPr>
                <a:xfrm>
                  <a:off x="1111942" y="5331035"/>
                  <a:ext cx="142859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First site positive visit 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E1C78831-D523-DBC3-C4EF-4B7C6D81457A}"/>
                  </a:ext>
                </a:extLst>
              </p:cNvPr>
              <p:cNvGrpSpPr/>
              <p:nvPr/>
            </p:nvGrpSpPr>
            <p:grpSpPr>
              <a:xfrm>
                <a:off x="5975538" y="5775067"/>
                <a:ext cx="3095000" cy="246221"/>
                <a:chOff x="1370356" y="5449662"/>
                <a:chExt cx="3095000" cy="246221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D642AB85-031A-FFB7-5091-1FF05DFA1F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0356" y="5557905"/>
                  <a:ext cx="284140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D0DE08B4-DA32-F383-A20E-E5062D287B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0356" y="5557905"/>
                  <a:ext cx="284140" cy="0"/>
                </a:xfrm>
                <a:prstGeom prst="line">
                  <a:avLst/>
                </a:prstGeom>
                <a:ln w="38100">
                  <a:solidFill>
                    <a:srgbClr val="EE000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82EF0AEA-8058-8C25-4267-44DD96B1AD59}"/>
                    </a:ext>
                  </a:extLst>
                </p:cNvPr>
                <p:cNvSpPr txBox="1"/>
                <p:nvPr/>
              </p:nvSpPr>
              <p:spPr>
                <a:xfrm>
                  <a:off x="1610087" y="5449662"/>
                  <a:ext cx="285526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First HIV positive visit and first site positive visit</a:t>
                  </a: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C87126D7-3FDA-6185-9EB2-266B77D70846}"/>
                  </a:ext>
                </a:extLst>
              </p:cNvPr>
              <p:cNvGrpSpPr/>
              <p:nvPr/>
            </p:nvGrpSpPr>
            <p:grpSpPr>
              <a:xfrm>
                <a:off x="1460373" y="5750173"/>
                <a:ext cx="1190632" cy="246221"/>
                <a:chOff x="3314565" y="6361248"/>
                <a:chExt cx="1190632" cy="246221"/>
              </a:xfrm>
            </p:grpSpPr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EB0DB64A-5357-C6D3-4519-CB684A7F1B79}"/>
                    </a:ext>
                  </a:extLst>
                </p:cNvPr>
                <p:cNvSpPr txBox="1"/>
                <p:nvPr/>
              </p:nvSpPr>
              <p:spPr>
                <a:xfrm>
                  <a:off x="3554296" y="6361248"/>
                  <a:ext cx="95090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CAB injection</a:t>
                  </a:r>
                </a:p>
              </p:txBody>
            </p: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9A45A0E6-5745-3856-296D-1A71AAD5A3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4565" y="6468970"/>
                  <a:ext cx="284140" cy="0"/>
                </a:xfrm>
                <a:prstGeom prst="line">
                  <a:avLst/>
                </a:prstGeom>
                <a:ln w="38100">
                  <a:solidFill>
                    <a:srgbClr val="4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D4F9920-3222-2C17-4C7E-63798A60747A}"/>
                </a:ext>
              </a:extLst>
            </p:cNvPr>
            <p:cNvGrpSpPr/>
            <p:nvPr/>
          </p:nvGrpSpPr>
          <p:grpSpPr>
            <a:xfrm>
              <a:off x="137415" y="5932573"/>
              <a:ext cx="4452045" cy="246221"/>
              <a:chOff x="3977791" y="5534677"/>
              <a:chExt cx="4452045" cy="24622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0E87A55-8F93-CDDE-B3A6-F374F45E0B13}"/>
                  </a:ext>
                </a:extLst>
              </p:cNvPr>
              <p:cNvCxnSpPr>
                <a:cxnSpLocks/>
                <a:endCxn id="77" idx="1"/>
              </p:cNvCxnSpPr>
              <p:nvPr/>
            </p:nvCxnSpPr>
            <p:spPr>
              <a:xfrm flipV="1">
                <a:off x="3977791" y="5657788"/>
                <a:ext cx="399352" cy="269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223B5DE-C3F4-2C5C-903B-46C40E9CD0E5}"/>
                  </a:ext>
                </a:extLst>
              </p:cNvPr>
              <p:cNvSpPr txBox="1"/>
              <p:nvPr/>
            </p:nvSpPr>
            <p:spPr>
              <a:xfrm>
                <a:off x="4377143" y="5534677"/>
                <a:ext cx="40526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between first HIV positive visit and first site positive visit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FF68F49-12A6-4EF0-A27A-60A4BA5EC89B}"/>
                </a:ext>
              </a:extLst>
            </p:cNvPr>
            <p:cNvGrpSpPr/>
            <p:nvPr/>
          </p:nvGrpSpPr>
          <p:grpSpPr>
            <a:xfrm>
              <a:off x="4226046" y="5927545"/>
              <a:ext cx="4452045" cy="246221"/>
              <a:chOff x="3977791" y="5534677"/>
              <a:chExt cx="4452045" cy="246221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346EFD3-15A6-B367-C5F4-7B00A18628D3}"/>
                  </a:ext>
                </a:extLst>
              </p:cNvPr>
              <p:cNvCxnSpPr>
                <a:cxnSpLocks/>
                <a:endCxn id="53" idx="1"/>
              </p:cNvCxnSpPr>
              <p:nvPr/>
            </p:nvCxnSpPr>
            <p:spPr>
              <a:xfrm flipV="1">
                <a:off x="3977791" y="5657788"/>
                <a:ext cx="399352" cy="26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8A2DDE-F488-DE2C-66F8-A9EDBF7A2BC2}"/>
                  </a:ext>
                </a:extLst>
              </p:cNvPr>
              <p:cNvSpPr txBox="1"/>
              <p:nvPr/>
            </p:nvSpPr>
            <p:spPr>
              <a:xfrm>
                <a:off x="4377143" y="5534677"/>
                <a:ext cx="40526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between last injection and first HIV positive visit</a:t>
                </a:r>
              </a:p>
            </p:txBody>
          </p:sp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62B65D6C-CBCD-DA9E-8C09-9476A6C8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" y="1892662"/>
            <a:ext cx="11512296" cy="3072677"/>
          </a:xfrm>
          <a:prstGeom prst="rect">
            <a:avLst/>
          </a:prstGeom>
        </p:spPr>
      </p:pic>
      <p:sp>
        <p:nvSpPr>
          <p:cNvPr id="56" name="Line 4">
            <a:extLst>
              <a:ext uri="{FF2B5EF4-FFF2-40B4-BE49-F238E27FC236}">
                <a16:creationId xmlns:a16="http://schemas.microsoft.com/office/drawing/2014/main" id="{915FF094-4BEB-6663-E372-A195476584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596" y="931745"/>
            <a:ext cx="10678510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A708BA90-0BCC-0D31-B0A4-F9728412EDD5}"/>
              </a:ext>
            </a:extLst>
          </p:cNvPr>
          <p:cNvSpPr txBox="1">
            <a:spLocks/>
          </p:cNvSpPr>
          <p:nvPr/>
        </p:nvSpPr>
        <p:spPr>
          <a:xfrm>
            <a:off x="492157" y="32615"/>
            <a:ext cx="11207687" cy="104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Expected Pattern of CAB Concentrations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021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64B7CCA-363E-E8A1-12B6-F58888E86A13}"/>
              </a:ext>
            </a:extLst>
          </p:cNvPr>
          <p:cNvGrpSpPr/>
          <p:nvPr/>
        </p:nvGrpSpPr>
        <p:grpSpPr>
          <a:xfrm>
            <a:off x="1722764" y="5495008"/>
            <a:ext cx="8891328" cy="421236"/>
            <a:chOff x="126336" y="5757558"/>
            <a:chExt cx="8891328" cy="421236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175791E-4D0C-B7F2-B089-4698765F9B55}"/>
                </a:ext>
              </a:extLst>
            </p:cNvPr>
            <p:cNvGrpSpPr/>
            <p:nvPr/>
          </p:nvGrpSpPr>
          <p:grpSpPr>
            <a:xfrm>
              <a:off x="126336" y="5757558"/>
              <a:ext cx="8891328" cy="271115"/>
              <a:chOff x="179210" y="5750173"/>
              <a:chExt cx="8891328" cy="271115"/>
            </a:xfrm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6E46181-5020-50A1-41BD-98967B9BDF4E}"/>
                  </a:ext>
                </a:extLst>
              </p:cNvPr>
              <p:cNvGrpSpPr/>
              <p:nvPr/>
            </p:nvGrpSpPr>
            <p:grpSpPr>
              <a:xfrm>
                <a:off x="179210" y="5750173"/>
                <a:ext cx="1290012" cy="246221"/>
                <a:chOff x="6140753" y="4610112"/>
                <a:chExt cx="1290012" cy="246221"/>
              </a:xfrm>
            </p:grpSpPr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2F206844-8DE2-4873-9412-3A3C8B30BC05}"/>
                    </a:ext>
                  </a:extLst>
                </p:cNvPr>
                <p:cNvSpPr/>
                <p:nvPr/>
              </p:nvSpPr>
              <p:spPr>
                <a:xfrm>
                  <a:off x="6140753" y="4672114"/>
                  <a:ext cx="90204" cy="91440"/>
                </a:xfrm>
                <a:prstGeom prst="ellipse">
                  <a:avLst/>
                </a:prstGeom>
                <a:noFill/>
                <a:ln w="19050">
                  <a:solidFill>
                    <a:srgbClr val="F5A3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007F4D4E-F5CF-72A6-2216-B2D1B3D9A5D3}"/>
                    </a:ext>
                  </a:extLst>
                </p:cNvPr>
                <p:cNvSpPr txBox="1"/>
                <p:nvPr/>
              </p:nvSpPr>
              <p:spPr>
                <a:xfrm>
                  <a:off x="6183308" y="4610112"/>
                  <a:ext cx="124745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CAB concentration</a:t>
                  </a:r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1659114D-309F-BE3B-D13D-4DA8F94DB84A}"/>
                  </a:ext>
                </a:extLst>
              </p:cNvPr>
              <p:cNvGrpSpPr/>
              <p:nvPr/>
            </p:nvGrpSpPr>
            <p:grpSpPr>
              <a:xfrm>
                <a:off x="2642155" y="5775067"/>
                <a:ext cx="1682755" cy="246221"/>
                <a:chOff x="1370356" y="5217391"/>
                <a:chExt cx="1682755" cy="246221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3A3F4930-D5E3-F79E-6925-6F7F8EBEE4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0356" y="5325113"/>
                  <a:ext cx="284140" cy="0"/>
                </a:xfrm>
                <a:prstGeom prst="line">
                  <a:avLst/>
                </a:prstGeom>
                <a:ln w="38100">
                  <a:solidFill>
                    <a:srgbClr val="EE00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7C16A67F-7DE5-B147-1B85-3CC299B1D770}"/>
                    </a:ext>
                  </a:extLst>
                </p:cNvPr>
                <p:cNvSpPr txBox="1"/>
                <p:nvPr/>
              </p:nvSpPr>
              <p:spPr>
                <a:xfrm>
                  <a:off x="1610087" y="5217391"/>
                  <a:ext cx="144302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First HIV positive visit </a:t>
                  </a:r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F3E82C96-3CBA-B5B6-724C-97C5DFCAFE73}"/>
                  </a:ext>
                </a:extLst>
              </p:cNvPr>
              <p:cNvGrpSpPr/>
              <p:nvPr/>
            </p:nvGrpSpPr>
            <p:grpSpPr>
              <a:xfrm>
                <a:off x="4316060" y="5775067"/>
                <a:ext cx="1668327" cy="246221"/>
                <a:chOff x="872211" y="5331035"/>
                <a:chExt cx="1668327" cy="246221"/>
              </a:xfrm>
            </p:grpSpPr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4DD4EF26-8B73-BAD2-4404-17E5BACAD8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2211" y="5438757"/>
                  <a:ext cx="284140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4F9FB492-3038-1685-0005-8C864F29E477}"/>
                    </a:ext>
                  </a:extLst>
                </p:cNvPr>
                <p:cNvSpPr txBox="1"/>
                <p:nvPr/>
              </p:nvSpPr>
              <p:spPr>
                <a:xfrm>
                  <a:off x="1111942" y="5331035"/>
                  <a:ext cx="142859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First site positive visit </a:t>
                  </a:r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BC74B49F-1B54-359F-D2B8-4D047C46EC78}"/>
                  </a:ext>
                </a:extLst>
              </p:cNvPr>
              <p:cNvGrpSpPr/>
              <p:nvPr/>
            </p:nvGrpSpPr>
            <p:grpSpPr>
              <a:xfrm>
                <a:off x="5975538" y="5775067"/>
                <a:ext cx="3095000" cy="246221"/>
                <a:chOff x="1370356" y="5449662"/>
                <a:chExt cx="3095000" cy="246221"/>
              </a:xfrm>
            </p:grpSpPr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4A495988-6C52-FD85-E05B-091BE5E63D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0356" y="5557905"/>
                  <a:ext cx="284140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39707B9C-782B-B0EF-5912-D49D432B22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0356" y="5557905"/>
                  <a:ext cx="284140" cy="0"/>
                </a:xfrm>
                <a:prstGeom prst="line">
                  <a:avLst/>
                </a:prstGeom>
                <a:ln w="38100">
                  <a:solidFill>
                    <a:srgbClr val="EE000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2B502F1D-16A7-6E24-4E7A-6494C280994E}"/>
                    </a:ext>
                  </a:extLst>
                </p:cNvPr>
                <p:cNvSpPr txBox="1"/>
                <p:nvPr/>
              </p:nvSpPr>
              <p:spPr>
                <a:xfrm>
                  <a:off x="1610087" y="5449662"/>
                  <a:ext cx="285526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First HIV positive visit and first site positive visit</a:t>
                  </a:r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0FE94D55-2825-EF5B-4F4D-AAAD748DABAE}"/>
                  </a:ext>
                </a:extLst>
              </p:cNvPr>
              <p:cNvGrpSpPr/>
              <p:nvPr/>
            </p:nvGrpSpPr>
            <p:grpSpPr>
              <a:xfrm>
                <a:off x="1460373" y="5750173"/>
                <a:ext cx="1190632" cy="246221"/>
                <a:chOff x="3314565" y="6361248"/>
                <a:chExt cx="1190632" cy="246221"/>
              </a:xfrm>
            </p:grpSpPr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FC49284E-605D-F777-81AA-467388A05472}"/>
                    </a:ext>
                  </a:extLst>
                </p:cNvPr>
                <p:cNvSpPr txBox="1"/>
                <p:nvPr/>
              </p:nvSpPr>
              <p:spPr>
                <a:xfrm>
                  <a:off x="3554296" y="6361248"/>
                  <a:ext cx="95090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1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CAB injection</a:t>
                  </a:r>
                </a:p>
              </p:txBody>
            </p: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13554BA8-935A-2CBB-0C00-D7180B49C7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4565" y="6468970"/>
                  <a:ext cx="284140" cy="0"/>
                </a:xfrm>
                <a:prstGeom prst="line">
                  <a:avLst/>
                </a:prstGeom>
                <a:ln w="38100">
                  <a:solidFill>
                    <a:srgbClr val="4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A6F41C2-B74A-9889-2B16-70F0E721FE99}"/>
                </a:ext>
              </a:extLst>
            </p:cNvPr>
            <p:cNvGrpSpPr/>
            <p:nvPr/>
          </p:nvGrpSpPr>
          <p:grpSpPr>
            <a:xfrm>
              <a:off x="137415" y="5932573"/>
              <a:ext cx="4452045" cy="246221"/>
              <a:chOff x="3977791" y="5534677"/>
              <a:chExt cx="4452045" cy="246221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3CD6C0F9-39FC-4715-DE94-C0B500A55A37}"/>
                  </a:ext>
                </a:extLst>
              </p:cNvPr>
              <p:cNvCxnSpPr>
                <a:cxnSpLocks/>
                <a:endCxn id="185" idx="1"/>
              </p:cNvCxnSpPr>
              <p:nvPr/>
            </p:nvCxnSpPr>
            <p:spPr>
              <a:xfrm flipV="1">
                <a:off x="3977791" y="5657788"/>
                <a:ext cx="399352" cy="269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E5A024C-74AE-2468-ACE5-A4B11B518184}"/>
                  </a:ext>
                </a:extLst>
              </p:cNvPr>
              <p:cNvSpPr txBox="1"/>
              <p:nvPr/>
            </p:nvSpPr>
            <p:spPr>
              <a:xfrm>
                <a:off x="4377143" y="5534677"/>
                <a:ext cx="40526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between first HIV positive visit and first site positive visit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2236E8D-2BE2-A41F-7604-1BF874C0F6CD}"/>
                </a:ext>
              </a:extLst>
            </p:cNvPr>
            <p:cNvGrpSpPr/>
            <p:nvPr/>
          </p:nvGrpSpPr>
          <p:grpSpPr>
            <a:xfrm>
              <a:off x="4226046" y="5927545"/>
              <a:ext cx="4452045" cy="246221"/>
              <a:chOff x="3977791" y="5534677"/>
              <a:chExt cx="4452045" cy="246221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248D03B-7376-8298-A60C-FA7DBFF07A32}"/>
                  </a:ext>
                </a:extLst>
              </p:cNvPr>
              <p:cNvCxnSpPr>
                <a:cxnSpLocks/>
                <a:endCxn id="117" idx="1"/>
              </p:cNvCxnSpPr>
              <p:nvPr/>
            </p:nvCxnSpPr>
            <p:spPr>
              <a:xfrm flipV="1">
                <a:off x="3977791" y="5657788"/>
                <a:ext cx="399352" cy="26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4E919C4C-6887-6579-7075-AE97F95513EB}"/>
                  </a:ext>
                </a:extLst>
              </p:cNvPr>
              <p:cNvSpPr txBox="1"/>
              <p:nvPr/>
            </p:nvSpPr>
            <p:spPr>
              <a:xfrm>
                <a:off x="4377143" y="5534677"/>
                <a:ext cx="40526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between last injection and first HIV positive visit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BBF42D1-5275-691D-4E04-71CE7E51C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9" y="2239491"/>
            <a:ext cx="11515702" cy="3080502"/>
          </a:xfrm>
          <a:prstGeom prst="rect">
            <a:avLst/>
          </a:prstGeom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C12AFCF4-A1A9-6C6B-6A14-2223B10BE4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596" y="931745"/>
            <a:ext cx="10678510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C169D4-05D2-AE67-7629-98B5AC079A34}"/>
              </a:ext>
            </a:extLst>
          </p:cNvPr>
          <p:cNvSpPr txBox="1">
            <a:spLocks/>
          </p:cNvSpPr>
          <p:nvPr/>
        </p:nvSpPr>
        <p:spPr>
          <a:xfrm>
            <a:off x="492157" y="32615"/>
            <a:ext cx="11207687" cy="104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Fast Elimination – One case so far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1812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DFC83-3229-72CB-673B-0AFA02AD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Bottom Line: </a:t>
            </a:r>
            <a:br>
              <a:rPr lang="en-US" sz="54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Pharmacokinetics in Men and Women </a:t>
            </a:r>
            <a:endParaRPr lang="en-US" sz="5400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F8FA4C37-F10D-FBE7-3776-7D40F142D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272825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A20F60-8C29-59A4-7C0D-7274D1A3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3" y="1750142"/>
            <a:ext cx="11626250" cy="4984747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People born male</a:t>
            </a:r>
            <a:r>
              <a:rPr lang="en-US" sz="3200" dirty="0">
                <a:solidFill>
                  <a:srgbClr val="000000"/>
                </a:solidFill>
              </a:rPr>
              <a:t>: the median time from the last injection to the time when CAB concentration fell below the LLOQ was 10.1 Months 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People born female</a:t>
            </a:r>
            <a:r>
              <a:rPr lang="en-US" sz="3200" dirty="0">
                <a:solidFill>
                  <a:srgbClr val="000000"/>
                </a:solidFill>
              </a:rPr>
              <a:t>:  the median time from the last injection to the time when CAB concentration fell below the LLOQ was 1 year and 3.5 months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Higher BMI associated with more prolonged period of exposure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Rapid concentration decay in rare participants remains to be fully explained but likely is not a genetic “fast metabolizer” abnormality</a:t>
            </a:r>
            <a:r>
              <a:rPr lang="en-US" sz="3200" dirty="0">
                <a:solidFill>
                  <a:srgbClr val="000000"/>
                </a:solidFill>
                <a:effectLst/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7AAC7-4418-95CF-E322-C71FA77DE7CE}"/>
              </a:ext>
            </a:extLst>
          </p:cNvPr>
          <p:cNvSpPr txBox="1"/>
          <p:nvPr/>
        </p:nvSpPr>
        <p:spPr>
          <a:xfrm>
            <a:off x="0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Landovitz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R. Lancet HIV. 2020.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6462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FAILURES</a:t>
            </a:r>
          </a:p>
        </p:txBody>
      </p:sp>
    </p:spTree>
    <p:extLst>
      <p:ext uri="{BB962C8B-B14F-4D97-AF65-F5344CB8AC3E}">
        <p14:creationId xmlns:p14="http://schemas.microsoft.com/office/powerpoint/2010/main" val="359026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EE41576-D0BB-3844-B3C8-4A51CD21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87" y="1196300"/>
            <a:ext cx="10058400" cy="551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50" y="0"/>
            <a:ext cx="10972800" cy="1143000"/>
          </a:xfrm>
        </p:spPr>
        <p:txBody>
          <a:bodyPr/>
          <a:lstStyle/>
          <a:p>
            <a:r>
              <a:rPr lang="en-US" sz="4400" dirty="0">
                <a:solidFill>
                  <a:srgbClr val="000099"/>
                </a:solidFill>
                <a:latin typeface="Arial Black" panose="020B0A04020102020204" pitchFamily="34" charset="0"/>
                <a:cs typeface="+mj-cs"/>
              </a:rPr>
              <a:t>HPTN 083/084 Study Design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542596" y="1062374"/>
            <a:ext cx="1067851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FD7B7B-DC99-CF4A-822A-06F206F824D0}"/>
              </a:ext>
            </a:extLst>
          </p:cNvPr>
          <p:cNvSpPr/>
          <p:nvPr/>
        </p:nvSpPr>
        <p:spPr>
          <a:xfrm>
            <a:off x="1108803" y="2345074"/>
            <a:ext cx="552210" cy="1361440"/>
          </a:xfrm>
          <a:prstGeom prst="rect">
            <a:avLst/>
          </a:prstGeom>
          <a:solidFill>
            <a:srgbClr val="F89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F0718-0FAD-9342-80CA-4983D6C7599E}"/>
              </a:ext>
            </a:extLst>
          </p:cNvPr>
          <p:cNvSpPr txBox="1"/>
          <p:nvPr/>
        </p:nvSpPr>
        <p:spPr>
          <a:xfrm>
            <a:off x="1859280" y="3068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49504-F16D-8746-8DAD-7A110BD0D968}"/>
              </a:ext>
            </a:extLst>
          </p:cNvPr>
          <p:cNvSpPr txBox="1"/>
          <p:nvPr/>
        </p:nvSpPr>
        <p:spPr>
          <a:xfrm rot="16200000">
            <a:off x="687164" y="2841126"/>
            <a:ext cx="136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526BC-3DF1-FA47-9847-0C6658466C30}"/>
              </a:ext>
            </a:extLst>
          </p:cNvPr>
          <p:cNvSpPr/>
          <p:nvPr/>
        </p:nvSpPr>
        <p:spPr>
          <a:xfrm>
            <a:off x="1079157" y="4013200"/>
            <a:ext cx="581856" cy="13868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996F5-1CF6-FC4A-9E9A-201D93336D01}"/>
              </a:ext>
            </a:extLst>
          </p:cNvPr>
          <p:cNvSpPr txBox="1"/>
          <p:nvPr/>
        </p:nvSpPr>
        <p:spPr>
          <a:xfrm rot="16200000">
            <a:off x="707811" y="4552127"/>
            <a:ext cx="132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TDF/FTC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D6756F-B57D-C743-82C0-E873F2C9E92B}"/>
              </a:ext>
            </a:extLst>
          </p:cNvPr>
          <p:cNvSpPr txBox="1"/>
          <p:nvPr/>
        </p:nvSpPr>
        <p:spPr>
          <a:xfrm>
            <a:off x="0" y="6530860"/>
            <a:ext cx="480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Landovitz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RJ et al. AIDS 2020, #OAXLB0101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396172-BB48-DD49-BB9A-DCC928844DE3}"/>
              </a:ext>
            </a:extLst>
          </p:cNvPr>
          <p:cNvSpPr txBox="1"/>
          <p:nvPr/>
        </p:nvSpPr>
        <p:spPr>
          <a:xfrm>
            <a:off x="9213887" y="6032398"/>
            <a:ext cx="2561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(20% Intralipid solution)</a:t>
            </a:r>
          </a:p>
        </p:txBody>
      </p:sp>
    </p:spTree>
    <p:extLst>
      <p:ext uri="{BB962C8B-B14F-4D97-AF65-F5344CB8AC3E}">
        <p14:creationId xmlns:p14="http://schemas.microsoft.com/office/powerpoint/2010/main" val="2934679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REMINDER: BOTH </a:t>
            </a:r>
            <a:r>
              <a:rPr lang="en-US" sz="3600" dirty="0" err="1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PrEP</a:t>
            </a:r>
            <a:r>
              <a:rPr lang="en-US" sz="36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MEDICATIONS WORK </a:t>
            </a:r>
            <a:r>
              <a:rPr lang="en-US" sz="3600" i="1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EXTREMELY</a:t>
            </a:r>
            <a:r>
              <a:rPr lang="en-US" sz="36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WELL</a:t>
            </a:r>
            <a:endParaRPr lang="en-US" sz="3600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A2221-695B-730D-2CD6-BB51225F8D15}"/>
              </a:ext>
            </a:extLst>
          </p:cNvPr>
          <p:cNvGrpSpPr/>
          <p:nvPr/>
        </p:nvGrpSpPr>
        <p:grpSpPr>
          <a:xfrm>
            <a:off x="141721" y="5278902"/>
            <a:ext cx="11911875" cy="1079173"/>
            <a:chOff x="141721" y="5592052"/>
            <a:chExt cx="11911875" cy="1079173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7C1C8BA-9FF7-22B8-36B4-8795AD88EC71}"/>
                </a:ext>
              </a:extLst>
            </p:cNvPr>
            <p:cNvSpPr/>
            <p:nvPr/>
          </p:nvSpPr>
          <p:spPr>
            <a:xfrm>
              <a:off x="6259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BD324A7-ED9A-CA47-243C-0A6C5DA3651C}"/>
                </a:ext>
              </a:extLst>
            </p:cNvPr>
            <p:cNvSpPr/>
            <p:nvPr/>
          </p:nvSpPr>
          <p:spPr>
            <a:xfrm>
              <a:off x="8088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4695626-ED0C-D698-563C-ACFB180F43A1}"/>
                </a:ext>
              </a:extLst>
            </p:cNvPr>
            <p:cNvSpPr/>
            <p:nvPr/>
          </p:nvSpPr>
          <p:spPr>
            <a:xfrm>
              <a:off x="9916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F6CB5FF-32F1-5863-402A-EA8C9812541C}"/>
                </a:ext>
              </a:extLst>
            </p:cNvPr>
            <p:cNvSpPr/>
            <p:nvPr/>
          </p:nvSpPr>
          <p:spPr>
            <a:xfrm>
              <a:off x="11745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493DB6D5-5EAA-B994-C689-21391E8FDDCD}"/>
                </a:ext>
              </a:extLst>
            </p:cNvPr>
            <p:cNvSpPr/>
            <p:nvPr/>
          </p:nvSpPr>
          <p:spPr>
            <a:xfrm>
              <a:off x="13574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C808E15C-A95E-B0CA-08BE-92BD2E5A4543}"/>
                </a:ext>
              </a:extLst>
            </p:cNvPr>
            <p:cNvSpPr/>
            <p:nvPr/>
          </p:nvSpPr>
          <p:spPr>
            <a:xfrm>
              <a:off x="15403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A6D56A8-980E-9602-B054-29D6FBA433CF}"/>
                </a:ext>
              </a:extLst>
            </p:cNvPr>
            <p:cNvSpPr/>
            <p:nvPr/>
          </p:nvSpPr>
          <p:spPr>
            <a:xfrm>
              <a:off x="17232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95A4E33-B159-1994-A832-D238689547E0}"/>
                </a:ext>
              </a:extLst>
            </p:cNvPr>
            <p:cNvSpPr/>
            <p:nvPr/>
          </p:nvSpPr>
          <p:spPr>
            <a:xfrm>
              <a:off x="19060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8D20F1D-C076-A981-523E-82BEEEF99337}"/>
                </a:ext>
              </a:extLst>
            </p:cNvPr>
            <p:cNvSpPr/>
            <p:nvPr/>
          </p:nvSpPr>
          <p:spPr>
            <a:xfrm>
              <a:off x="20889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F9BB36D-AF1B-3518-C00B-D031FCECAFCA}"/>
                </a:ext>
              </a:extLst>
            </p:cNvPr>
            <p:cNvSpPr/>
            <p:nvPr/>
          </p:nvSpPr>
          <p:spPr>
            <a:xfrm>
              <a:off x="22718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676713FD-B10C-4CFF-A0B4-7A0D10ABCB41}"/>
                </a:ext>
              </a:extLst>
            </p:cNvPr>
            <p:cNvSpPr/>
            <p:nvPr/>
          </p:nvSpPr>
          <p:spPr>
            <a:xfrm>
              <a:off x="24547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D542FF6-7C1B-5CC8-181A-51A4639C95EA}"/>
                </a:ext>
              </a:extLst>
            </p:cNvPr>
            <p:cNvSpPr/>
            <p:nvPr/>
          </p:nvSpPr>
          <p:spPr>
            <a:xfrm>
              <a:off x="26376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DD2E335B-7A3C-4954-543A-AF9E6061A6AA}"/>
                </a:ext>
              </a:extLst>
            </p:cNvPr>
            <p:cNvSpPr/>
            <p:nvPr/>
          </p:nvSpPr>
          <p:spPr>
            <a:xfrm>
              <a:off x="28204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2B564F6-1928-9EC0-81AC-C4A6C0CF60A7}"/>
                </a:ext>
              </a:extLst>
            </p:cNvPr>
            <p:cNvSpPr/>
            <p:nvPr/>
          </p:nvSpPr>
          <p:spPr>
            <a:xfrm>
              <a:off x="30033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CC238D64-E9C4-0A73-0F6E-83217B247A9A}"/>
                </a:ext>
              </a:extLst>
            </p:cNvPr>
            <p:cNvSpPr/>
            <p:nvPr/>
          </p:nvSpPr>
          <p:spPr>
            <a:xfrm>
              <a:off x="31862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020F688-E81D-3289-3036-08EF97DD23C0}"/>
                </a:ext>
              </a:extLst>
            </p:cNvPr>
            <p:cNvSpPr/>
            <p:nvPr/>
          </p:nvSpPr>
          <p:spPr>
            <a:xfrm>
              <a:off x="33691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4DE4149-91BC-C693-2F1A-B8852D3AC82F}"/>
                </a:ext>
              </a:extLst>
            </p:cNvPr>
            <p:cNvSpPr/>
            <p:nvPr/>
          </p:nvSpPr>
          <p:spPr>
            <a:xfrm>
              <a:off x="35520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5DDD06C-ADA4-5203-1ED4-D1B1938B5CC0}"/>
                </a:ext>
              </a:extLst>
            </p:cNvPr>
            <p:cNvSpPr/>
            <p:nvPr/>
          </p:nvSpPr>
          <p:spPr>
            <a:xfrm>
              <a:off x="37348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FD68FBC-D56C-A654-FA6C-93C1FEA96F49}"/>
                </a:ext>
              </a:extLst>
            </p:cNvPr>
            <p:cNvSpPr/>
            <p:nvPr/>
          </p:nvSpPr>
          <p:spPr>
            <a:xfrm>
              <a:off x="39177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2369597-8F71-8530-E46E-043B22EAB422}"/>
                </a:ext>
              </a:extLst>
            </p:cNvPr>
            <p:cNvSpPr/>
            <p:nvPr/>
          </p:nvSpPr>
          <p:spPr>
            <a:xfrm>
              <a:off x="41006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D273EEA3-19CD-6E11-5486-C32B9ADCC6A6}"/>
                </a:ext>
              </a:extLst>
            </p:cNvPr>
            <p:cNvSpPr/>
            <p:nvPr/>
          </p:nvSpPr>
          <p:spPr>
            <a:xfrm>
              <a:off x="42835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F18E665B-44A9-9F70-2DEF-8AAE2E144ECF}"/>
                </a:ext>
              </a:extLst>
            </p:cNvPr>
            <p:cNvSpPr/>
            <p:nvPr/>
          </p:nvSpPr>
          <p:spPr>
            <a:xfrm>
              <a:off x="44664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F8510478-5FE4-3618-5516-0BE164070B0B}"/>
                </a:ext>
              </a:extLst>
            </p:cNvPr>
            <p:cNvSpPr/>
            <p:nvPr/>
          </p:nvSpPr>
          <p:spPr>
            <a:xfrm>
              <a:off x="46492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B29A6B79-91CC-970C-9BBF-736055CB8CF0}"/>
                </a:ext>
              </a:extLst>
            </p:cNvPr>
            <p:cNvSpPr/>
            <p:nvPr/>
          </p:nvSpPr>
          <p:spPr>
            <a:xfrm>
              <a:off x="48321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EEEE6833-4306-CFB1-4C88-A7736C1FE679}"/>
                </a:ext>
              </a:extLst>
            </p:cNvPr>
            <p:cNvSpPr/>
            <p:nvPr/>
          </p:nvSpPr>
          <p:spPr>
            <a:xfrm>
              <a:off x="50150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4EC7F7A-EB7E-9D84-2BE5-B9AF818E3AB1}"/>
                </a:ext>
              </a:extLst>
            </p:cNvPr>
            <p:cNvSpPr/>
            <p:nvPr/>
          </p:nvSpPr>
          <p:spPr>
            <a:xfrm>
              <a:off x="51979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2701985A-1BCB-D4FD-F682-F29233239F3B}"/>
                </a:ext>
              </a:extLst>
            </p:cNvPr>
            <p:cNvSpPr/>
            <p:nvPr/>
          </p:nvSpPr>
          <p:spPr>
            <a:xfrm>
              <a:off x="53808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350C389-17A4-48A9-99CB-55952F9A0731}"/>
                </a:ext>
              </a:extLst>
            </p:cNvPr>
            <p:cNvSpPr/>
            <p:nvPr/>
          </p:nvSpPr>
          <p:spPr>
            <a:xfrm>
              <a:off x="55636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C6FCFAE-7EBF-66CD-1244-57E5274F8CD0}"/>
                </a:ext>
              </a:extLst>
            </p:cNvPr>
            <p:cNvSpPr/>
            <p:nvPr/>
          </p:nvSpPr>
          <p:spPr>
            <a:xfrm>
              <a:off x="57465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35D6FFA9-53E8-3F39-7728-1BF36E024D24}"/>
                </a:ext>
              </a:extLst>
            </p:cNvPr>
            <p:cNvSpPr/>
            <p:nvPr/>
          </p:nvSpPr>
          <p:spPr>
            <a:xfrm>
              <a:off x="59294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FE2EFB5E-9EE0-D2E6-DE81-9C8073E47910}"/>
                </a:ext>
              </a:extLst>
            </p:cNvPr>
            <p:cNvSpPr/>
            <p:nvPr/>
          </p:nvSpPr>
          <p:spPr>
            <a:xfrm>
              <a:off x="61123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4555B812-151F-FB28-F645-8ABE789ABA6A}"/>
                </a:ext>
              </a:extLst>
            </p:cNvPr>
            <p:cNvSpPr/>
            <p:nvPr/>
          </p:nvSpPr>
          <p:spPr>
            <a:xfrm>
              <a:off x="62952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20CE73C9-7389-AFB4-2DB3-CF923C79510B}"/>
                </a:ext>
              </a:extLst>
            </p:cNvPr>
            <p:cNvSpPr/>
            <p:nvPr/>
          </p:nvSpPr>
          <p:spPr>
            <a:xfrm>
              <a:off x="64780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40AB8098-A3C1-D74D-8A7A-E6A1B76C6094}"/>
                </a:ext>
              </a:extLst>
            </p:cNvPr>
            <p:cNvSpPr/>
            <p:nvPr/>
          </p:nvSpPr>
          <p:spPr>
            <a:xfrm>
              <a:off x="66609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B4BB341-82AE-A3C8-B0E8-0E227A9B8F7B}"/>
                </a:ext>
              </a:extLst>
            </p:cNvPr>
            <p:cNvSpPr/>
            <p:nvPr/>
          </p:nvSpPr>
          <p:spPr>
            <a:xfrm>
              <a:off x="68438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801AE45-DAA1-1C19-2EF9-045F20B88A70}"/>
                </a:ext>
              </a:extLst>
            </p:cNvPr>
            <p:cNvSpPr/>
            <p:nvPr/>
          </p:nvSpPr>
          <p:spPr>
            <a:xfrm>
              <a:off x="70267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60EB7CE0-03F2-FBCB-AE89-22CA85B51C84}"/>
                </a:ext>
              </a:extLst>
            </p:cNvPr>
            <p:cNvSpPr/>
            <p:nvPr/>
          </p:nvSpPr>
          <p:spPr>
            <a:xfrm>
              <a:off x="72096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02D86C5-3CC2-1158-78AD-B9C266D5F389}"/>
                </a:ext>
              </a:extLst>
            </p:cNvPr>
            <p:cNvSpPr/>
            <p:nvPr/>
          </p:nvSpPr>
          <p:spPr>
            <a:xfrm>
              <a:off x="73924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A4122840-C812-6D55-4F86-2DFB9E0A8545}"/>
                </a:ext>
              </a:extLst>
            </p:cNvPr>
            <p:cNvSpPr/>
            <p:nvPr/>
          </p:nvSpPr>
          <p:spPr>
            <a:xfrm>
              <a:off x="75753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FA23243E-121D-ECFA-ECB3-BFD49E0B7F50}"/>
                </a:ext>
              </a:extLst>
            </p:cNvPr>
            <p:cNvSpPr/>
            <p:nvPr/>
          </p:nvSpPr>
          <p:spPr>
            <a:xfrm>
              <a:off x="775825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168A9FA-4D6F-C0F6-7718-55C2EA18CB3C}"/>
                </a:ext>
              </a:extLst>
            </p:cNvPr>
            <p:cNvSpPr/>
            <p:nvPr/>
          </p:nvSpPr>
          <p:spPr>
            <a:xfrm>
              <a:off x="794113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1F413823-5F7A-3296-CD64-28C4598DDB16}"/>
                </a:ext>
              </a:extLst>
            </p:cNvPr>
            <p:cNvSpPr/>
            <p:nvPr/>
          </p:nvSpPr>
          <p:spPr>
            <a:xfrm>
              <a:off x="812401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9042B36D-943D-2457-0364-36CE245627AC}"/>
                </a:ext>
              </a:extLst>
            </p:cNvPr>
            <p:cNvSpPr/>
            <p:nvPr/>
          </p:nvSpPr>
          <p:spPr>
            <a:xfrm>
              <a:off x="830689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0ACB243-F5D2-E1D6-5B9C-0D9CA2D1F405}"/>
                </a:ext>
              </a:extLst>
            </p:cNvPr>
            <p:cNvSpPr/>
            <p:nvPr/>
          </p:nvSpPr>
          <p:spPr>
            <a:xfrm>
              <a:off x="848977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FA5F606-6F80-55ED-9FAE-163990D5575A}"/>
                </a:ext>
              </a:extLst>
            </p:cNvPr>
            <p:cNvSpPr/>
            <p:nvPr/>
          </p:nvSpPr>
          <p:spPr>
            <a:xfrm>
              <a:off x="867265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A10EC62F-8733-9D16-7BEE-EE7D7A417267}"/>
                </a:ext>
              </a:extLst>
            </p:cNvPr>
            <p:cNvSpPr/>
            <p:nvPr/>
          </p:nvSpPr>
          <p:spPr>
            <a:xfrm>
              <a:off x="885553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E0D190CF-0FF6-0E2E-6BA5-10742A35A133}"/>
                </a:ext>
              </a:extLst>
            </p:cNvPr>
            <p:cNvSpPr/>
            <p:nvPr/>
          </p:nvSpPr>
          <p:spPr>
            <a:xfrm>
              <a:off x="903841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8B66406-4399-6247-52C8-DFC844D2AF70}"/>
                </a:ext>
              </a:extLst>
            </p:cNvPr>
            <p:cNvSpPr/>
            <p:nvPr/>
          </p:nvSpPr>
          <p:spPr>
            <a:xfrm>
              <a:off x="922129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4F0B846-8D2A-3503-546C-4ECA5531CDC6}"/>
                </a:ext>
              </a:extLst>
            </p:cNvPr>
            <p:cNvSpPr/>
            <p:nvPr/>
          </p:nvSpPr>
          <p:spPr>
            <a:xfrm>
              <a:off x="940417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A4684114-1032-82C6-D409-26F70860B588}"/>
                </a:ext>
              </a:extLst>
            </p:cNvPr>
            <p:cNvSpPr/>
            <p:nvPr/>
          </p:nvSpPr>
          <p:spPr>
            <a:xfrm>
              <a:off x="958705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BB0C441-A0ED-FBAC-9C49-9852D26C7F3D}"/>
                </a:ext>
              </a:extLst>
            </p:cNvPr>
            <p:cNvSpPr/>
            <p:nvPr/>
          </p:nvSpPr>
          <p:spPr>
            <a:xfrm>
              <a:off x="976993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92DD6A9B-9132-A3DD-68B4-8FB6FA4ADFA0}"/>
                </a:ext>
              </a:extLst>
            </p:cNvPr>
            <p:cNvSpPr/>
            <p:nvPr/>
          </p:nvSpPr>
          <p:spPr>
            <a:xfrm>
              <a:off x="995281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DF537C2-D076-D880-CAE6-25B6142722E8}"/>
                </a:ext>
              </a:extLst>
            </p:cNvPr>
            <p:cNvSpPr/>
            <p:nvPr/>
          </p:nvSpPr>
          <p:spPr>
            <a:xfrm>
              <a:off x="1013569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9AB4C21-B937-5553-E06F-45238DFCAE19}"/>
                </a:ext>
              </a:extLst>
            </p:cNvPr>
            <p:cNvSpPr/>
            <p:nvPr/>
          </p:nvSpPr>
          <p:spPr>
            <a:xfrm>
              <a:off x="1031857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14AEC78F-840B-7D5C-0EB7-19D6F61D1CFD}"/>
                </a:ext>
              </a:extLst>
            </p:cNvPr>
            <p:cNvSpPr/>
            <p:nvPr/>
          </p:nvSpPr>
          <p:spPr>
            <a:xfrm>
              <a:off x="1050145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A376845A-BC9B-026D-DABB-147FDA3D3699}"/>
                </a:ext>
              </a:extLst>
            </p:cNvPr>
            <p:cNvSpPr/>
            <p:nvPr/>
          </p:nvSpPr>
          <p:spPr>
            <a:xfrm>
              <a:off x="1068433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2D9A5E4A-45B7-6860-B7B3-3584BF933028}"/>
                </a:ext>
              </a:extLst>
            </p:cNvPr>
            <p:cNvSpPr/>
            <p:nvPr/>
          </p:nvSpPr>
          <p:spPr>
            <a:xfrm>
              <a:off x="1086721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AEB24E7-E0B8-DC88-504F-07271EC7F126}"/>
                </a:ext>
              </a:extLst>
            </p:cNvPr>
            <p:cNvSpPr/>
            <p:nvPr/>
          </p:nvSpPr>
          <p:spPr>
            <a:xfrm>
              <a:off x="1105009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1AD301CA-E292-8E8E-3E61-168E1B1D54BF}"/>
                </a:ext>
              </a:extLst>
            </p:cNvPr>
            <p:cNvSpPr/>
            <p:nvPr/>
          </p:nvSpPr>
          <p:spPr>
            <a:xfrm>
              <a:off x="1123297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F9591E4-4111-2553-44AB-718F2622E18F}"/>
                </a:ext>
              </a:extLst>
            </p:cNvPr>
            <p:cNvSpPr txBox="1"/>
            <p:nvPr/>
          </p:nvSpPr>
          <p:spPr>
            <a:xfrm>
              <a:off x="2303048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DEC-2017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0FE3FB3-5A6C-CD0C-C31C-2F8394887092}"/>
                </a:ext>
              </a:extLst>
            </p:cNvPr>
            <p:cNvSpPr txBox="1"/>
            <p:nvPr/>
          </p:nvSpPr>
          <p:spPr>
            <a:xfrm>
              <a:off x="141721" y="5592052"/>
              <a:ext cx="795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Open to 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Enrollment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C8183AAE-DF06-0633-EF07-F2BE8773910F}"/>
                </a:ext>
              </a:extLst>
            </p:cNvPr>
            <p:cNvSpPr txBox="1"/>
            <p:nvPr/>
          </p:nvSpPr>
          <p:spPr>
            <a:xfrm>
              <a:off x="181337" y="5921527"/>
              <a:ext cx="713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12-16-2016</a:t>
              </a:r>
            </a:p>
          </p:txBody>
        </p: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6D93CEFB-98B6-846F-59CB-55A16BBCFC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850" y="6096193"/>
              <a:ext cx="1095" cy="1828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3F7710C-C7C9-23A3-78F3-FD268FD77611}"/>
                </a:ext>
              </a:extLst>
            </p:cNvPr>
            <p:cNvSpPr txBox="1"/>
            <p:nvPr/>
          </p:nvSpPr>
          <p:spPr>
            <a:xfrm>
              <a:off x="1212318" y="6455781"/>
              <a:ext cx="6543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JUN-2017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84B6AAE9-8798-4F1F-BEA4-AFEE3297A6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0332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75C75EDE-657B-9D68-65EE-491CEA02FD10}"/>
                </a:ext>
              </a:extLst>
            </p:cNvPr>
            <p:cNvSpPr txBox="1"/>
            <p:nvPr/>
          </p:nvSpPr>
          <p:spPr>
            <a:xfrm>
              <a:off x="4497547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DEC-2018</a:t>
              </a:r>
            </a:p>
          </p:txBody>
        </p: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39C768D4-1686-D20F-3490-9B6C0BE47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4892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B915BF72-1516-993C-FE15-F939EAE71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2172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33090D73-A972-70BE-D994-2412D711FE9A}"/>
                </a:ext>
              </a:extLst>
            </p:cNvPr>
            <p:cNvSpPr txBox="1"/>
            <p:nvPr/>
          </p:nvSpPr>
          <p:spPr>
            <a:xfrm>
              <a:off x="5602713" y="6455781"/>
              <a:ext cx="6543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JUN-2019</a:t>
              </a: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025160CC-AF12-46C3-87F3-46B736A7F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988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F38D065B-929B-2AF7-A8DF-359270E318DD}"/>
                </a:ext>
              </a:extLst>
            </p:cNvPr>
            <p:cNvSpPr txBox="1"/>
            <p:nvPr/>
          </p:nvSpPr>
          <p:spPr>
            <a:xfrm>
              <a:off x="6690468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DEC-2019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B601D292-B903-EF4D-BB27-B5F0B850B015}"/>
                </a:ext>
              </a:extLst>
            </p:cNvPr>
            <p:cNvSpPr txBox="1"/>
            <p:nvPr/>
          </p:nvSpPr>
          <p:spPr>
            <a:xfrm>
              <a:off x="7658843" y="6455781"/>
              <a:ext cx="6543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JUN-2020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0E9243B1-4D24-50CC-9C8D-4F6EA5ED0E70}"/>
                </a:ext>
              </a:extLst>
            </p:cNvPr>
            <p:cNvSpPr/>
            <p:nvPr/>
          </p:nvSpPr>
          <p:spPr>
            <a:xfrm>
              <a:off x="443687" y="6283239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FB939B16-2A6B-4004-F340-E3AD7381F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906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20B6F31-A6EC-D45B-BCD0-582C9E702E97}"/>
                </a:ext>
              </a:extLst>
            </p:cNvPr>
            <p:cNvSpPr txBox="1"/>
            <p:nvPr/>
          </p:nvSpPr>
          <p:spPr>
            <a:xfrm>
              <a:off x="8751687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DEC-2020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404B3D7-C22D-79ED-A831-21E65C85DF42}"/>
                </a:ext>
              </a:extLst>
            </p:cNvPr>
            <p:cNvSpPr txBox="1"/>
            <p:nvPr/>
          </p:nvSpPr>
          <p:spPr>
            <a:xfrm>
              <a:off x="9802603" y="6455781"/>
              <a:ext cx="6543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JUN-2021</a:t>
              </a:r>
            </a:p>
          </p:txBody>
        </p: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1B2EDDFC-5F07-EDC5-1A63-9976DCAF3C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246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1BFCD0AE-3946-9DA6-3229-A35040A35DF2}"/>
                </a:ext>
              </a:extLst>
            </p:cNvPr>
            <p:cNvSpPr txBox="1"/>
            <p:nvPr/>
          </p:nvSpPr>
          <p:spPr>
            <a:xfrm>
              <a:off x="11082128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DEC-2021</a:t>
              </a:r>
            </a:p>
          </p:txBody>
        </p: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CCB20B0F-63BA-D9F0-D7BD-052740B14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16753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B5EE1013-7255-61FE-137A-33C84AC2762A}"/>
                </a:ext>
              </a:extLst>
            </p:cNvPr>
            <p:cNvSpPr/>
            <p:nvPr/>
          </p:nvSpPr>
          <p:spPr>
            <a:xfrm>
              <a:off x="11415135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6A2E7F04-1F4B-CEA9-1691-DFEAB2FCC64F}"/>
                </a:ext>
              </a:extLst>
            </p:cNvPr>
            <p:cNvSpPr/>
            <p:nvPr/>
          </p:nvSpPr>
          <p:spPr>
            <a:xfrm>
              <a:off x="11598015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B627D22C-6A46-0EE9-D65D-7B06EA0EFB6F}"/>
                </a:ext>
              </a:extLst>
            </p:cNvPr>
            <p:cNvSpPr txBox="1"/>
            <p:nvPr/>
          </p:nvSpPr>
          <p:spPr>
            <a:xfrm>
              <a:off x="7513188" y="5594898"/>
              <a:ext cx="69602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Primary 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Analysis </a:t>
              </a:r>
            </a:p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F8984559-EC6D-0973-CF8A-645216DFAFDE}"/>
                </a:ext>
              </a:extLst>
            </p:cNvPr>
            <p:cNvSpPr txBox="1"/>
            <p:nvPr/>
          </p:nvSpPr>
          <p:spPr>
            <a:xfrm>
              <a:off x="7503109" y="5924373"/>
              <a:ext cx="713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05-14-2020</a:t>
              </a:r>
            </a:p>
          </p:txBody>
        </p: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27B60D60-109D-3CE2-1EB0-75B29150A6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4622" y="6099039"/>
              <a:ext cx="1095" cy="1828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93B82550-608D-479F-4E9F-E4EB02D0F8C0}"/>
                </a:ext>
              </a:extLst>
            </p:cNvPr>
            <p:cNvSpPr/>
            <p:nvPr/>
          </p:nvSpPr>
          <p:spPr>
            <a:xfrm>
              <a:off x="534810" y="6283180"/>
              <a:ext cx="90976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180EACE2-52AD-7544-3B63-039D85189922}"/>
                </a:ext>
              </a:extLst>
            </p:cNvPr>
            <p:cNvSpPr/>
            <p:nvPr/>
          </p:nvSpPr>
          <p:spPr>
            <a:xfrm>
              <a:off x="7758654" y="6283180"/>
              <a:ext cx="98024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8A6BA04-5DF7-2DBF-4881-9D83F900BCD6}"/>
                </a:ext>
              </a:extLst>
            </p:cNvPr>
            <p:cNvCxnSpPr>
              <a:cxnSpLocks/>
              <a:stCxn id="244" idx="3"/>
              <a:endCxn id="265" idx="1"/>
            </p:cNvCxnSpPr>
            <p:nvPr/>
          </p:nvCxnSpPr>
          <p:spPr>
            <a:xfrm>
              <a:off x="894994" y="6029249"/>
              <a:ext cx="660811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EC955A49-1843-4B00-E30C-84264D24D7F2}"/>
                </a:ext>
              </a:extLst>
            </p:cNvPr>
            <p:cNvSpPr txBox="1"/>
            <p:nvPr/>
          </p:nvSpPr>
          <p:spPr>
            <a:xfrm>
              <a:off x="3734662" y="5870639"/>
              <a:ext cx="8467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4.4 Years</a:t>
              </a:r>
            </a:p>
          </p:txBody>
        </p:sp>
        <p:sp>
          <p:nvSpPr>
            <p:cNvPr id="271" name="Triangle 270">
              <a:extLst>
                <a:ext uri="{FF2B5EF4-FFF2-40B4-BE49-F238E27FC236}">
                  <a16:creationId xmlns:a16="http://schemas.microsoft.com/office/drawing/2014/main" id="{467CFDA1-7C0B-F4A0-5CFE-F3699C36A24C}"/>
                </a:ext>
              </a:extLst>
            </p:cNvPr>
            <p:cNvSpPr/>
            <p:nvPr/>
          </p:nvSpPr>
          <p:spPr>
            <a:xfrm rot="5400000">
              <a:off x="11733556" y="6233353"/>
              <a:ext cx="365760" cy="2743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0EE37069-015A-85B9-051E-6C9BDB2278FD}"/>
                </a:ext>
              </a:extLst>
            </p:cNvPr>
            <p:cNvSpPr/>
            <p:nvPr/>
          </p:nvSpPr>
          <p:spPr>
            <a:xfrm>
              <a:off x="6242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24827C7-1A50-E87B-E257-0F7B1E515705}"/>
                </a:ext>
              </a:extLst>
            </p:cNvPr>
            <p:cNvSpPr/>
            <p:nvPr/>
          </p:nvSpPr>
          <p:spPr>
            <a:xfrm>
              <a:off x="8071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5B82765-7FFD-099F-243A-4035A95FC253}"/>
                </a:ext>
              </a:extLst>
            </p:cNvPr>
            <p:cNvSpPr/>
            <p:nvPr/>
          </p:nvSpPr>
          <p:spPr>
            <a:xfrm>
              <a:off x="9900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C117E7D8-C2AE-1315-DCFE-444203B1F282}"/>
                </a:ext>
              </a:extLst>
            </p:cNvPr>
            <p:cNvSpPr/>
            <p:nvPr/>
          </p:nvSpPr>
          <p:spPr>
            <a:xfrm>
              <a:off x="11729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704DFD1-0358-CB05-BF5C-CAABB9F2F0EB}"/>
                </a:ext>
              </a:extLst>
            </p:cNvPr>
            <p:cNvSpPr/>
            <p:nvPr/>
          </p:nvSpPr>
          <p:spPr>
            <a:xfrm>
              <a:off x="13557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10645427-8E32-9513-073E-27A22AA3D406}"/>
                </a:ext>
              </a:extLst>
            </p:cNvPr>
            <p:cNvSpPr/>
            <p:nvPr/>
          </p:nvSpPr>
          <p:spPr>
            <a:xfrm>
              <a:off x="15386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7BA98189-0201-647F-8AA5-463C9201E450}"/>
                </a:ext>
              </a:extLst>
            </p:cNvPr>
            <p:cNvSpPr/>
            <p:nvPr/>
          </p:nvSpPr>
          <p:spPr>
            <a:xfrm>
              <a:off x="17215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1D38B7C6-169F-EC4E-D92C-E3032696AC82}"/>
                </a:ext>
              </a:extLst>
            </p:cNvPr>
            <p:cNvSpPr/>
            <p:nvPr/>
          </p:nvSpPr>
          <p:spPr>
            <a:xfrm>
              <a:off x="19044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E5C662D-A084-24CE-5005-57180A9D7334}"/>
                </a:ext>
              </a:extLst>
            </p:cNvPr>
            <p:cNvSpPr/>
            <p:nvPr/>
          </p:nvSpPr>
          <p:spPr>
            <a:xfrm>
              <a:off x="20873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9B8665FA-1B59-7F6C-69B5-F840B435BF2D}"/>
                </a:ext>
              </a:extLst>
            </p:cNvPr>
            <p:cNvSpPr/>
            <p:nvPr/>
          </p:nvSpPr>
          <p:spPr>
            <a:xfrm>
              <a:off x="22701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6CF7E81A-9C64-5B4E-CC75-CC890E2C4C55}"/>
                </a:ext>
              </a:extLst>
            </p:cNvPr>
            <p:cNvSpPr/>
            <p:nvPr/>
          </p:nvSpPr>
          <p:spPr>
            <a:xfrm>
              <a:off x="24530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9B120E51-4ED2-6D5B-C739-4CDB508F2DCC}"/>
                </a:ext>
              </a:extLst>
            </p:cNvPr>
            <p:cNvSpPr/>
            <p:nvPr/>
          </p:nvSpPr>
          <p:spPr>
            <a:xfrm>
              <a:off x="26359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0D7C3C4F-528A-21A6-A99F-E9357D0CA3AD}"/>
                </a:ext>
              </a:extLst>
            </p:cNvPr>
            <p:cNvSpPr/>
            <p:nvPr/>
          </p:nvSpPr>
          <p:spPr>
            <a:xfrm>
              <a:off x="28188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0F4DDE0-0615-53CE-1CCB-398712D07DD4}"/>
                </a:ext>
              </a:extLst>
            </p:cNvPr>
            <p:cNvSpPr/>
            <p:nvPr/>
          </p:nvSpPr>
          <p:spPr>
            <a:xfrm>
              <a:off x="30017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DA054287-BA00-86AF-0D51-C32625EA2F5C}"/>
                </a:ext>
              </a:extLst>
            </p:cNvPr>
            <p:cNvSpPr/>
            <p:nvPr/>
          </p:nvSpPr>
          <p:spPr>
            <a:xfrm>
              <a:off x="31845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72AF08CB-F200-7501-0D43-FB4D28A16770}"/>
                </a:ext>
              </a:extLst>
            </p:cNvPr>
            <p:cNvSpPr/>
            <p:nvPr/>
          </p:nvSpPr>
          <p:spPr>
            <a:xfrm>
              <a:off x="33674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06D15A24-DC53-9974-2F69-1E7B033C9377}"/>
                </a:ext>
              </a:extLst>
            </p:cNvPr>
            <p:cNvSpPr/>
            <p:nvPr/>
          </p:nvSpPr>
          <p:spPr>
            <a:xfrm>
              <a:off x="35503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45900C1F-8D41-E45A-A8F7-DE01FFC6E3AB}"/>
                </a:ext>
              </a:extLst>
            </p:cNvPr>
            <p:cNvSpPr/>
            <p:nvPr/>
          </p:nvSpPr>
          <p:spPr>
            <a:xfrm>
              <a:off x="37332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01D0D1E3-F49B-9BF9-F317-CC49CBCB7E9A}"/>
                </a:ext>
              </a:extLst>
            </p:cNvPr>
            <p:cNvSpPr/>
            <p:nvPr/>
          </p:nvSpPr>
          <p:spPr>
            <a:xfrm>
              <a:off x="39161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3BDD38B1-9394-2F1E-9CED-D8F1BBE9C617}"/>
                </a:ext>
              </a:extLst>
            </p:cNvPr>
            <p:cNvSpPr/>
            <p:nvPr/>
          </p:nvSpPr>
          <p:spPr>
            <a:xfrm>
              <a:off x="40989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DF5FCAA-5A14-37A9-EBD8-7871EE37F9D4}"/>
                </a:ext>
              </a:extLst>
            </p:cNvPr>
            <p:cNvSpPr/>
            <p:nvPr/>
          </p:nvSpPr>
          <p:spPr>
            <a:xfrm>
              <a:off x="42818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63FB7374-DBD5-40F6-7CBA-372F9A6ACD5A}"/>
                </a:ext>
              </a:extLst>
            </p:cNvPr>
            <p:cNvSpPr/>
            <p:nvPr/>
          </p:nvSpPr>
          <p:spPr>
            <a:xfrm>
              <a:off x="44647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B4A5900F-DB4C-1094-4663-0D7B5CA82EF8}"/>
                </a:ext>
              </a:extLst>
            </p:cNvPr>
            <p:cNvSpPr/>
            <p:nvPr/>
          </p:nvSpPr>
          <p:spPr>
            <a:xfrm>
              <a:off x="46476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95CDE507-7116-F073-0F5E-BE8E242A9AB8}"/>
                </a:ext>
              </a:extLst>
            </p:cNvPr>
            <p:cNvSpPr/>
            <p:nvPr/>
          </p:nvSpPr>
          <p:spPr>
            <a:xfrm>
              <a:off x="48305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7145D207-52B7-6E9D-7529-DA0571ADD4BF}"/>
                </a:ext>
              </a:extLst>
            </p:cNvPr>
            <p:cNvSpPr/>
            <p:nvPr/>
          </p:nvSpPr>
          <p:spPr>
            <a:xfrm>
              <a:off x="50133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7760F658-F231-C5D3-A95E-8F89DABE7E58}"/>
                </a:ext>
              </a:extLst>
            </p:cNvPr>
            <p:cNvSpPr/>
            <p:nvPr/>
          </p:nvSpPr>
          <p:spPr>
            <a:xfrm>
              <a:off x="51962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E1723488-DE6F-E73D-9542-C984DE1B0D62}"/>
                </a:ext>
              </a:extLst>
            </p:cNvPr>
            <p:cNvSpPr/>
            <p:nvPr/>
          </p:nvSpPr>
          <p:spPr>
            <a:xfrm>
              <a:off x="53791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2EB1BC5-1D02-E12C-340B-918F162DC255}"/>
                </a:ext>
              </a:extLst>
            </p:cNvPr>
            <p:cNvSpPr/>
            <p:nvPr/>
          </p:nvSpPr>
          <p:spPr>
            <a:xfrm>
              <a:off x="55620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B5C17622-3BD5-20C4-BA2F-773384020A6B}"/>
                </a:ext>
              </a:extLst>
            </p:cNvPr>
            <p:cNvSpPr/>
            <p:nvPr/>
          </p:nvSpPr>
          <p:spPr>
            <a:xfrm>
              <a:off x="57449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BE9D09FA-3F9F-0558-FA9D-B52C2D8D2ED0}"/>
                </a:ext>
              </a:extLst>
            </p:cNvPr>
            <p:cNvSpPr/>
            <p:nvPr/>
          </p:nvSpPr>
          <p:spPr>
            <a:xfrm>
              <a:off x="59277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7D5BE477-2871-3031-105F-73FDD488E223}"/>
                </a:ext>
              </a:extLst>
            </p:cNvPr>
            <p:cNvSpPr/>
            <p:nvPr/>
          </p:nvSpPr>
          <p:spPr>
            <a:xfrm>
              <a:off x="61106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DDF3205D-A34E-D08D-B4EA-9A6771BF525E}"/>
                </a:ext>
              </a:extLst>
            </p:cNvPr>
            <p:cNvSpPr/>
            <p:nvPr/>
          </p:nvSpPr>
          <p:spPr>
            <a:xfrm>
              <a:off x="62935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462F8E70-D9E2-B9A3-8CB4-C429646FDC1F}"/>
                </a:ext>
              </a:extLst>
            </p:cNvPr>
            <p:cNvSpPr/>
            <p:nvPr/>
          </p:nvSpPr>
          <p:spPr>
            <a:xfrm>
              <a:off x="64764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23EC870-70C3-D97C-7987-6F2EEA32B9F7}"/>
                </a:ext>
              </a:extLst>
            </p:cNvPr>
            <p:cNvSpPr/>
            <p:nvPr/>
          </p:nvSpPr>
          <p:spPr>
            <a:xfrm>
              <a:off x="66593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C16C6B5C-EB1B-C8AF-B2EC-5AA5D0A3A39F}"/>
                </a:ext>
              </a:extLst>
            </p:cNvPr>
            <p:cNvSpPr/>
            <p:nvPr/>
          </p:nvSpPr>
          <p:spPr>
            <a:xfrm>
              <a:off x="68421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D9CDD1EA-5597-156A-64F1-71EB45406CA8}"/>
                </a:ext>
              </a:extLst>
            </p:cNvPr>
            <p:cNvSpPr/>
            <p:nvPr/>
          </p:nvSpPr>
          <p:spPr>
            <a:xfrm>
              <a:off x="70250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ECD03D3F-69DB-0D86-249D-D3C26BBBF6F7}"/>
                </a:ext>
              </a:extLst>
            </p:cNvPr>
            <p:cNvSpPr/>
            <p:nvPr/>
          </p:nvSpPr>
          <p:spPr>
            <a:xfrm>
              <a:off x="72079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DF03E6E6-ABF4-7B67-6B18-E9C624A85311}"/>
                </a:ext>
              </a:extLst>
            </p:cNvPr>
            <p:cNvSpPr/>
            <p:nvPr/>
          </p:nvSpPr>
          <p:spPr>
            <a:xfrm>
              <a:off x="73908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6FD5DAC9-B53F-A4B8-8EE8-673A41F36168}"/>
                </a:ext>
              </a:extLst>
            </p:cNvPr>
            <p:cNvSpPr/>
            <p:nvPr/>
          </p:nvSpPr>
          <p:spPr>
            <a:xfrm>
              <a:off x="75737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4D39DAD8-2EEF-2097-D3C1-79E928A836E8}"/>
                </a:ext>
              </a:extLst>
            </p:cNvPr>
            <p:cNvSpPr/>
            <p:nvPr/>
          </p:nvSpPr>
          <p:spPr>
            <a:xfrm>
              <a:off x="7857538" y="6283180"/>
              <a:ext cx="81935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DE8EC4D6-A0A8-3C45-66F5-D39C977F6225}"/>
                </a:ext>
              </a:extLst>
            </p:cNvPr>
            <p:cNvSpPr/>
            <p:nvPr/>
          </p:nvSpPr>
          <p:spPr>
            <a:xfrm>
              <a:off x="793947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A4AA58E9-C161-9CAE-F69F-558AC3C93D45}"/>
                </a:ext>
              </a:extLst>
            </p:cNvPr>
            <p:cNvSpPr/>
            <p:nvPr/>
          </p:nvSpPr>
          <p:spPr>
            <a:xfrm>
              <a:off x="812235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F732D19A-EE24-9458-21A2-0F18B6612F08}"/>
                </a:ext>
              </a:extLst>
            </p:cNvPr>
            <p:cNvSpPr/>
            <p:nvPr/>
          </p:nvSpPr>
          <p:spPr>
            <a:xfrm>
              <a:off x="830523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85C81630-16AB-78BA-FB0D-71FD7B11290A}"/>
                </a:ext>
              </a:extLst>
            </p:cNvPr>
            <p:cNvSpPr/>
            <p:nvPr/>
          </p:nvSpPr>
          <p:spPr>
            <a:xfrm>
              <a:off x="848811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C229938F-DE9D-A633-16CF-C88192679CF4}"/>
                </a:ext>
              </a:extLst>
            </p:cNvPr>
            <p:cNvSpPr/>
            <p:nvPr/>
          </p:nvSpPr>
          <p:spPr>
            <a:xfrm>
              <a:off x="867099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EB945DF9-1452-FAF9-C84D-608CFABD62F7}"/>
                </a:ext>
              </a:extLst>
            </p:cNvPr>
            <p:cNvSpPr/>
            <p:nvPr/>
          </p:nvSpPr>
          <p:spPr>
            <a:xfrm>
              <a:off x="885387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556FC34C-4D11-5FED-4AF4-C99CE586ECF0}"/>
                </a:ext>
              </a:extLst>
            </p:cNvPr>
            <p:cNvSpPr/>
            <p:nvPr/>
          </p:nvSpPr>
          <p:spPr>
            <a:xfrm>
              <a:off x="903675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141B306E-7680-F326-3EA4-248AAD29D3C7}"/>
                </a:ext>
              </a:extLst>
            </p:cNvPr>
            <p:cNvSpPr/>
            <p:nvPr/>
          </p:nvSpPr>
          <p:spPr>
            <a:xfrm>
              <a:off x="921963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72D426DF-68B0-44FC-1C84-EC3319BB3B06}"/>
                </a:ext>
              </a:extLst>
            </p:cNvPr>
            <p:cNvSpPr/>
            <p:nvPr/>
          </p:nvSpPr>
          <p:spPr>
            <a:xfrm>
              <a:off x="940251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628D9E32-3ABE-002C-DF53-A8B2D295FD14}"/>
                </a:ext>
              </a:extLst>
            </p:cNvPr>
            <p:cNvSpPr/>
            <p:nvPr/>
          </p:nvSpPr>
          <p:spPr>
            <a:xfrm>
              <a:off x="958539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59F2A034-1BB9-9B18-6DFB-A86E14EFB5ED}"/>
                </a:ext>
              </a:extLst>
            </p:cNvPr>
            <p:cNvSpPr/>
            <p:nvPr/>
          </p:nvSpPr>
          <p:spPr>
            <a:xfrm>
              <a:off x="976827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5ABBDF50-708C-AF5D-939B-13C83005F660}"/>
                </a:ext>
              </a:extLst>
            </p:cNvPr>
            <p:cNvSpPr/>
            <p:nvPr/>
          </p:nvSpPr>
          <p:spPr>
            <a:xfrm>
              <a:off x="995115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E33B699F-4D1C-6747-5EB5-C65F40175DDB}"/>
                </a:ext>
              </a:extLst>
            </p:cNvPr>
            <p:cNvSpPr/>
            <p:nvPr/>
          </p:nvSpPr>
          <p:spPr>
            <a:xfrm>
              <a:off x="1013403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884211C8-79C9-8436-1461-45AEC0D338BA}"/>
                </a:ext>
              </a:extLst>
            </p:cNvPr>
            <p:cNvSpPr/>
            <p:nvPr/>
          </p:nvSpPr>
          <p:spPr>
            <a:xfrm>
              <a:off x="1031691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47B70D64-CA82-4EF8-B475-F2F803A0119D}"/>
                </a:ext>
              </a:extLst>
            </p:cNvPr>
            <p:cNvSpPr/>
            <p:nvPr/>
          </p:nvSpPr>
          <p:spPr>
            <a:xfrm>
              <a:off x="1049979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560BE76C-C00D-86DB-014F-26CEA6B648A1}"/>
                </a:ext>
              </a:extLst>
            </p:cNvPr>
            <p:cNvSpPr/>
            <p:nvPr/>
          </p:nvSpPr>
          <p:spPr>
            <a:xfrm>
              <a:off x="1068267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3282665-E71B-AC77-75BC-2E284E65FAE2}"/>
                </a:ext>
              </a:extLst>
            </p:cNvPr>
            <p:cNvSpPr/>
            <p:nvPr/>
          </p:nvSpPr>
          <p:spPr>
            <a:xfrm>
              <a:off x="1086555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7C90328C-A95C-5939-09CE-F49DA90D09BA}"/>
                </a:ext>
              </a:extLst>
            </p:cNvPr>
            <p:cNvSpPr/>
            <p:nvPr/>
          </p:nvSpPr>
          <p:spPr>
            <a:xfrm>
              <a:off x="1104843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4BC8CCBE-E8E3-9173-9EB6-D6DF30FA4D08}"/>
                </a:ext>
              </a:extLst>
            </p:cNvPr>
            <p:cNvSpPr/>
            <p:nvPr/>
          </p:nvSpPr>
          <p:spPr>
            <a:xfrm>
              <a:off x="1123131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6451D46D-F7A5-2333-1C52-F42933C396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192" y="6096193"/>
              <a:ext cx="1095" cy="1828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E2AE5F84-EE60-2C2C-C5A1-AD8ABCB9D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8674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0289084D-A9B9-B722-B5BB-AC530151A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604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043DEDBC-94C9-497D-28BC-7443FFB472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3234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2364D70D-A03E-2B9F-8CD0-C38594204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0514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F911FEB3-CBF8-F908-E0C3-768E35D16B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9330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70875D9B-0409-70E7-374C-F56472B5634A}"/>
                </a:ext>
              </a:extLst>
            </p:cNvPr>
            <p:cNvSpPr/>
            <p:nvPr/>
          </p:nvSpPr>
          <p:spPr>
            <a:xfrm>
              <a:off x="442029" y="6283239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63A800B7-D7F1-0590-EB7D-953A0DF05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0807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D0FF16BF-E6F1-F23B-0051-C67814B30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1509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8C8A4B5F-990B-0A07-DBEC-58749B3954AA}"/>
                </a:ext>
              </a:extLst>
            </p:cNvPr>
            <p:cNvSpPr/>
            <p:nvPr/>
          </p:nvSpPr>
          <p:spPr>
            <a:xfrm>
              <a:off x="11413477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ED6753A-F309-F6B4-C9A5-5EE1AB064911}"/>
                </a:ext>
              </a:extLst>
            </p:cNvPr>
            <p:cNvSpPr/>
            <p:nvPr/>
          </p:nvSpPr>
          <p:spPr>
            <a:xfrm>
              <a:off x="11596357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E7CA5AE0-5D35-122C-89C3-F9871A00937D}"/>
                </a:ext>
              </a:extLst>
            </p:cNvPr>
            <p:cNvSpPr txBox="1"/>
            <p:nvPr/>
          </p:nvSpPr>
          <p:spPr>
            <a:xfrm>
              <a:off x="7501451" y="5924373"/>
              <a:ext cx="713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05-14-2020</a:t>
              </a:r>
            </a:p>
          </p:txBody>
        </p:sp>
        <p:cxnSp>
          <p:nvCxnSpPr>
            <p:cNvPr id="343" name="Straight Arrow Connector 342">
              <a:extLst>
                <a:ext uri="{FF2B5EF4-FFF2-40B4-BE49-F238E27FC236}">
                  <a16:creationId xmlns:a16="http://schemas.microsoft.com/office/drawing/2014/main" id="{B620D16B-6B5E-D3D2-C2D2-620A36B320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2964" y="6099039"/>
              <a:ext cx="1095" cy="1828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791B8CCF-A7F5-CDE5-06DE-F49FA90F4099}"/>
                </a:ext>
              </a:extLst>
            </p:cNvPr>
            <p:cNvSpPr/>
            <p:nvPr/>
          </p:nvSpPr>
          <p:spPr>
            <a:xfrm>
              <a:off x="533152" y="6283180"/>
              <a:ext cx="90976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28BD413A-C105-0ABF-AF85-AB3BD204BEE1}"/>
                </a:ext>
              </a:extLst>
            </p:cNvPr>
            <p:cNvSpPr/>
            <p:nvPr/>
          </p:nvSpPr>
          <p:spPr>
            <a:xfrm>
              <a:off x="7756996" y="6283180"/>
              <a:ext cx="98024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Triangle 345">
              <a:extLst>
                <a:ext uri="{FF2B5EF4-FFF2-40B4-BE49-F238E27FC236}">
                  <a16:creationId xmlns:a16="http://schemas.microsoft.com/office/drawing/2014/main" id="{7429C61F-A1EE-134D-715F-B83F37F77266}"/>
                </a:ext>
              </a:extLst>
            </p:cNvPr>
            <p:cNvSpPr/>
            <p:nvPr/>
          </p:nvSpPr>
          <p:spPr>
            <a:xfrm rot="5400000">
              <a:off x="11731898" y="6233353"/>
              <a:ext cx="365760" cy="2743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BEA5CE09-4569-6BBE-7B06-5903FF863B36}"/>
                </a:ext>
              </a:extLst>
            </p:cNvPr>
            <p:cNvSpPr txBox="1"/>
            <p:nvPr/>
          </p:nvSpPr>
          <p:spPr>
            <a:xfrm>
              <a:off x="9295952" y="5592052"/>
              <a:ext cx="1474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Year 1 Unblinded 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E74EFDD8-CE33-AA25-D042-C48C738460CD}"/>
                </a:ext>
              </a:extLst>
            </p:cNvPr>
            <p:cNvSpPr txBox="1"/>
            <p:nvPr/>
          </p:nvSpPr>
          <p:spPr>
            <a:xfrm>
              <a:off x="9676448" y="5921527"/>
              <a:ext cx="713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05-14-2021</a:t>
              </a:r>
            </a:p>
          </p:txBody>
        </p:sp>
        <p:cxnSp>
          <p:nvCxnSpPr>
            <p:cNvPr id="349" name="Straight Arrow Connector 348">
              <a:extLst>
                <a:ext uri="{FF2B5EF4-FFF2-40B4-BE49-F238E27FC236}">
                  <a16:creationId xmlns:a16="http://schemas.microsoft.com/office/drawing/2014/main" id="{13B522F0-D9D5-2327-74F3-7B332E779E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27961" y="6096193"/>
              <a:ext cx="1095" cy="1828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E64A7AD6-B4CF-2854-B1FA-662F591D5215}"/>
                </a:ext>
              </a:extLst>
            </p:cNvPr>
            <p:cNvCxnSpPr>
              <a:cxnSpLocks/>
              <a:stCxn id="342" idx="3"/>
              <a:endCxn id="348" idx="1"/>
            </p:cNvCxnSpPr>
            <p:nvPr/>
          </p:nvCxnSpPr>
          <p:spPr>
            <a:xfrm flipV="1">
              <a:off x="8215108" y="6029249"/>
              <a:ext cx="1461340" cy="284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4C386DA8-89B5-FF31-6869-03CAC749D54D}"/>
                </a:ext>
              </a:extLst>
            </p:cNvPr>
            <p:cNvSpPr txBox="1"/>
            <p:nvPr/>
          </p:nvSpPr>
          <p:spPr>
            <a:xfrm>
              <a:off x="8567500" y="5870638"/>
              <a:ext cx="6335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1 Year</a:t>
              </a: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AE6E0903-0949-F4DE-50CF-100882AB3AF2}"/>
                </a:ext>
              </a:extLst>
            </p:cNvPr>
            <p:cNvSpPr/>
            <p:nvPr/>
          </p:nvSpPr>
          <p:spPr>
            <a:xfrm>
              <a:off x="10027117" y="6283180"/>
              <a:ext cx="98024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31C78218-F07D-B064-8F2C-E4E0986FC1B6}"/>
                </a:ext>
              </a:extLst>
            </p:cNvPr>
            <p:cNvSpPr txBox="1"/>
            <p:nvPr/>
          </p:nvSpPr>
          <p:spPr>
            <a:xfrm>
              <a:off x="157684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DEC-2016</a:t>
              </a: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2081CEF1-8692-1404-3D25-813910019D1E}"/>
                </a:ext>
              </a:extLst>
            </p:cNvPr>
            <p:cNvSpPr txBox="1"/>
            <p:nvPr/>
          </p:nvSpPr>
          <p:spPr>
            <a:xfrm>
              <a:off x="3405513" y="6455781"/>
              <a:ext cx="6543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JUN-2018</a:t>
              </a:r>
            </a:p>
          </p:txBody>
        </p:sp>
        <p:cxnSp>
          <p:nvCxnSpPr>
            <p:cNvPr id="355" name="Straight Arrow Connector 354">
              <a:extLst>
                <a:ext uri="{FF2B5EF4-FFF2-40B4-BE49-F238E27FC236}">
                  <a16:creationId xmlns:a16="http://schemas.microsoft.com/office/drawing/2014/main" id="{8084C3D5-3051-92E9-DD16-CB70B2F5C5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27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15F82618-4F35-50E4-3571-513B7854B5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790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>
              <a:extLst>
                <a:ext uri="{FF2B5EF4-FFF2-40B4-BE49-F238E27FC236}">
                  <a16:creationId xmlns:a16="http://schemas.microsoft.com/office/drawing/2014/main" id="{87DFCF5B-7379-9486-614C-E552B19F6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350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67BBF10-AB80-43E7-B2A8-B64999101D6B}"/>
              </a:ext>
            </a:extLst>
          </p:cNvPr>
          <p:cNvSpPr/>
          <p:nvPr/>
        </p:nvSpPr>
        <p:spPr>
          <a:xfrm>
            <a:off x="8209212" y="5275727"/>
            <a:ext cx="3205923" cy="687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69D236-D458-ABE1-097C-BC8051AAF6DD}"/>
              </a:ext>
            </a:extLst>
          </p:cNvPr>
          <p:cNvSpPr/>
          <p:nvPr/>
        </p:nvSpPr>
        <p:spPr>
          <a:xfrm>
            <a:off x="6259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E9294-5AEF-27F9-0756-719A93475753}"/>
              </a:ext>
            </a:extLst>
          </p:cNvPr>
          <p:cNvSpPr/>
          <p:nvPr/>
        </p:nvSpPr>
        <p:spPr>
          <a:xfrm>
            <a:off x="8088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002-E068-2E85-37EC-842F36A26708}"/>
              </a:ext>
            </a:extLst>
          </p:cNvPr>
          <p:cNvSpPr/>
          <p:nvPr/>
        </p:nvSpPr>
        <p:spPr>
          <a:xfrm>
            <a:off x="9916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96FB3-91BE-5122-B533-A00B10AE0662}"/>
              </a:ext>
            </a:extLst>
          </p:cNvPr>
          <p:cNvSpPr/>
          <p:nvPr/>
        </p:nvSpPr>
        <p:spPr>
          <a:xfrm>
            <a:off x="11745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CE400F-9BAC-193E-772A-EBEE6266226E}"/>
              </a:ext>
            </a:extLst>
          </p:cNvPr>
          <p:cNvSpPr/>
          <p:nvPr/>
        </p:nvSpPr>
        <p:spPr>
          <a:xfrm>
            <a:off x="13574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3AE631-E8BE-33AE-EBDD-4D14DAA3A90E}"/>
              </a:ext>
            </a:extLst>
          </p:cNvPr>
          <p:cNvSpPr/>
          <p:nvPr/>
        </p:nvSpPr>
        <p:spPr>
          <a:xfrm>
            <a:off x="15403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BB02D2-6F21-3384-77AC-DE9B3FF1925C}"/>
              </a:ext>
            </a:extLst>
          </p:cNvPr>
          <p:cNvSpPr/>
          <p:nvPr/>
        </p:nvSpPr>
        <p:spPr>
          <a:xfrm>
            <a:off x="17232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320B4B-9A30-A0A8-9503-D86DD290A532}"/>
              </a:ext>
            </a:extLst>
          </p:cNvPr>
          <p:cNvSpPr/>
          <p:nvPr/>
        </p:nvSpPr>
        <p:spPr>
          <a:xfrm>
            <a:off x="19060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9928E3-C4D2-56B9-4016-4AF6C9E4D138}"/>
              </a:ext>
            </a:extLst>
          </p:cNvPr>
          <p:cNvSpPr/>
          <p:nvPr/>
        </p:nvSpPr>
        <p:spPr>
          <a:xfrm>
            <a:off x="20889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6BD973-1419-66C8-D7C2-9976EDAB2990}"/>
              </a:ext>
            </a:extLst>
          </p:cNvPr>
          <p:cNvSpPr/>
          <p:nvPr/>
        </p:nvSpPr>
        <p:spPr>
          <a:xfrm>
            <a:off x="22718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619A60-D5BD-DEDD-03EF-3C9FA9D3BD5F}"/>
              </a:ext>
            </a:extLst>
          </p:cNvPr>
          <p:cNvSpPr/>
          <p:nvPr/>
        </p:nvSpPr>
        <p:spPr>
          <a:xfrm>
            <a:off x="24547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9A0DCA-409E-0FF7-92CA-56C8CA541E0C}"/>
              </a:ext>
            </a:extLst>
          </p:cNvPr>
          <p:cNvSpPr/>
          <p:nvPr/>
        </p:nvSpPr>
        <p:spPr>
          <a:xfrm>
            <a:off x="26376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37AADE-14E1-2FE8-E6A3-D699FE2E49B1}"/>
              </a:ext>
            </a:extLst>
          </p:cNvPr>
          <p:cNvSpPr/>
          <p:nvPr/>
        </p:nvSpPr>
        <p:spPr>
          <a:xfrm>
            <a:off x="28204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4B2E23-9172-A64C-F399-D25B760F3417}"/>
              </a:ext>
            </a:extLst>
          </p:cNvPr>
          <p:cNvSpPr/>
          <p:nvPr/>
        </p:nvSpPr>
        <p:spPr>
          <a:xfrm>
            <a:off x="30033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CCC7E6-0E1D-FBBB-3CCF-C95F588EBE6A}"/>
              </a:ext>
            </a:extLst>
          </p:cNvPr>
          <p:cNvSpPr/>
          <p:nvPr/>
        </p:nvSpPr>
        <p:spPr>
          <a:xfrm>
            <a:off x="31862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C93647-3305-2C8E-7986-6E45E849305F}"/>
              </a:ext>
            </a:extLst>
          </p:cNvPr>
          <p:cNvSpPr/>
          <p:nvPr/>
        </p:nvSpPr>
        <p:spPr>
          <a:xfrm>
            <a:off x="33691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2A021A-8DD8-E133-9C60-BB1B0A4C967B}"/>
              </a:ext>
            </a:extLst>
          </p:cNvPr>
          <p:cNvSpPr/>
          <p:nvPr/>
        </p:nvSpPr>
        <p:spPr>
          <a:xfrm>
            <a:off x="35520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095A5E-2C83-BE5B-AE66-2A633B3747DE}"/>
              </a:ext>
            </a:extLst>
          </p:cNvPr>
          <p:cNvSpPr/>
          <p:nvPr/>
        </p:nvSpPr>
        <p:spPr>
          <a:xfrm>
            <a:off x="37348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4F7837-82F8-5E48-D041-6BC439D6019D}"/>
              </a:ext>
            </a:extLst>
          </p:cNvPr>
          <p:cNvSpPr/>
          <p:nvPr/>
        </p:nvSpPr>
        <p:spPr>
          <a:xfrm>
            <a:off x="39177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4407C2-6EA1-1706-6E30-F90E36BC4474}"/>
              </a:ext>
            </a:extLst>
          </p:cNvPr>
          <p:cNvSpPr/>
          <p:nvPr/>
        </p:nvSpPr>
        <p:spPr>
          <a:xfrm>
            <a:off x="41006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D8B92D-8DFC-18C4-F542-1C06BCEBBD76}"/>
              </a:ext>
            </a:extLst>
          </p:cNvPr>
          <p:cNvSpPr/>
          <p:nvPr/>
        </p:nvSpPr>
        <p:spPr>
          <a:xfrm>
            <a:off x="42835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179B5D-B8BB-BC20-6BF1-59830E56D8F6}"/>
              </a:ext>
            </a:extLst>
          </p:cNvPr>
          <p:cNvSpPr/>
          <p:nvPr/>
        </p:nvSpPr>
        <p:spPr>
          <a:xfrm>
            <a:off x="44664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423333-4485-3036-9507-295922716F1D}"/>
              </a:ext>
            </a:extLst>
          </p:cNvPr>
          <p:cNvSpPr/>
          <p:nvPr/>
        </p:nvSpPr>
        <p:spPr>
          <a:xfrm>
            <a:off x="46492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366B84-C7D3-D009-D991-7FEF62A456B2}"/>
              </a:ext>
            </a:extLst>
          </p:cNvPr>
          <p:cNvSpPr/>
          <p:nvPr/>
        </p:nvSpPr>
        <p:spPr>
          <a:xfrm>
            <a:off x="48321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373478-C98A-47F6-8E5E-2174C9B01BD1}"/>
              </a:ext>
            </a:extLst>
          </p:cNvPr>
          <p:cNvSpPr/>
          <p:nvPr/>
        </p:nvSpPr>
        <p:spPr>
          <a:xfrm>
            <a:off x="50150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623751-9E97-4F3A-C0DE-2C74E602FD61}"/>
              </a:ext>
            </a:extLst>
          </p:cNvPr>
          <p:cNvSpPr/>
          <p:nvPr/>
        </p:nvSpPr>
        <p:spPr>
          <a:xfrm>
            <a:off x="51979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143E24-A8F0-6A87-D06F-6B58D2836105}"/>
              </a:ext>
            </a:extLst>
          </p:cNvPr>
          <p:cNvSpPr/>
          <p:nvPr/>
        </p:nvSpPr>
        <p:spPr>
          <a:xfrm>
            <a:off x="53808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1EA7EF-9726-4654-D2EC-1AF38B5E94A3}"/>
              </a:ext>
            </a:extLst>
          </p:cNvPr>
          <p:cNvSpPr/>
          <p:nvPr/>
        </p:nvSpPr>
        <p:spPr>
          <a:xfrm>
            <a:off x="55636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9DA05D-E40A-F724-CB4B-A93930C1B43D}"/>
              </a:ext>
            </a:extLst>
          </p:cNvPr>
          <p:cNvSpPr/>
          <p:nvPr/>
        </p:nvSpPr>
        <p:spPr>
          <a:xfrm>
            <a:off x="57465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6570CC-B4C0-8848-0262-15876B5425F4}"/>
              </a:ext>
            </a:extLst>
          </p:cNvPr>
          <p:cNvSpPr/>
          <p:nvPr/>
        </p:nvSpPr>
        <p:spPr>
          <a:xfrm>
            <a:off x="59294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350FED-668B-686E-FF81-DE14A3858135}"/>
              </a:ext>
            </a:extLst>
          </p:cNvPr>
          <p:cNvSpPr/>
          <p:nvPr/>
        </p:nvSpPr>
        <p:spPr>
          <a:xfrm>
            <a:off x="61123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A8A4B7-C187-2491-6F58-D66E77C39A28}"/>
              </a:ext>
            </a:extLst>
          </p:cNvPr>
          <p:cNvSpPr/>
          <p:nvPr/>
        </p:nvSpPr>
        <p:spPr>
          <a:xfrm>
            <a:off x="62952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282C44-D998-E58E-D523-A191C05C1EEC}"/>
              </a:ext>
            </a:extLst>
          </p:cNvPr>
          <p:cNvSpPr/>
          <p:nvPr/>
        </p:nvSpPr>
        <p:spPr>
          <a:xfrm>
            <a:off x="64780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C3B84F-3910-A725-4AB1-EF7B07EE75B8}"/>
              </a:ext>
            </a:extLst>
          </p:cNvPr>
          <p:cNvSpPr/>
          <p:nvPr/>
        </p:nvSpPr>
        <p:spPr>
          <a:xfrm>
            <a:off x="66609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DB8E2F-38D2-7B7D-46BF-6170D91C94D3}"/>
              </a:ext>
            </a:extLst>
          </p:cNvPr>
          <p:cNvSpPr/>
          <p:nvPr/>
        </p:nvSpPr>
        <p:spPr>
          <a:xfrm>
            <a:off x="68438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22532F-D148-EF92-CFCA-40F71F3B09CB}"/>
              </a:ext>
            </a:extLst>
          </p:cNvPr>
          <p:cNvSpPr/>
          <p:nvPr/>
        </p:nvSpPr>
        <p:spPr>
          <a:xfrm>
            <a:off x="70267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FAB0C5-3052-6CF4-0CBF-09C11DCDFB8B}"/>
              </a:ext>
            </a:extLst>
          </p:cNvPr>
          <p:cNvSpPr/>
          <p:nvPr/>
        </p:nvSpPr>
        <p:spPr>
          <a:xfrm>
            <a:off x="72096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25D307-9B66-D2D9-7509-1A4E4CB4C352}"/>
              </a:ext>
            </a:extLst>
          </p:cNvPr>
          <p:cNvSpPr/>
          <p:nvPr/>
        </p:nvSpPr>
        <p:spPr>
          <a:xfrm>
            <a:off x="73924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65CBA8-1EC8-9D2C-E085-88D3C4D931C3}"/>
              </a:ext>
            </a:extLst>
          </p:cNvPr>
          <p:cNvSpPr/>
          <p:nvPr/>
        </p:nvSpPr>
        <p:spPr>
          <a:xfrm>
            <a:off x="75753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54D1DF5-D34C-68DE-CD39-88D4FD16EF87}"/>
              </a:ext>
            </a:extLst>
          </p:cNvPr>
          <p:cNvSpPr/>
          <p:nvPr/>
        </p:nvSpPr>
        <p:spPr>
          <a:xfrm>
            <a:off x="775825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C665BD-C9AD-6E31-5FD4-54FCAA6E33F1}"/>
              </a:ext>
            </a:extLst>
          </p:cNvPr>
          <p:cNvSpPr/>
          <p:nvPr/>
        </p:nvSpPr>
        <p:spPr>
          <a:xfrm>
            <a:off x="794113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4D0802-D01E-0899-6D62-AAB9EE4D6147}"/>
              </a:ext>
            </a:extLst>
          </p:cNvPr>
          <p:cNvSpPr/>
          <p:nvPr/>
        </p:nvSpPr>
        <p:spPr>
          <a:xfrm>
            <a:off x="812401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919DE9-4597-A83D-5305-FBAF6A8D68F6}"/>
              </a:ext>
            </a:extLst>
          </p:cNvPr>
          <p:cNvSpPr/>
          <p:nvPr/>
        </p:nvSpPr>
        <p:spPr>
          <a:xfrm>
            <a:off x="830689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03F326-0B10-4187-187A-8F5FE7EF122C}"/>
              </a:ext>
            </a:extLst>
          </p:cNvPr>
          <p:cNvSpPr/>
          <p:nvPr/>
        </p:nvSpPr>
        <p:spPr>
          <a:xfrm>
            <a:off x="848977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809A09-B1F8-CDA7-8A82-EE76CF08E1DA}"/>
              </a:ext>
            </a:extLst>
          </p:cNvPr>
          <p:cNvSpPr/>
          <p:nvPr/>
        </p:nvSpPr>
        <p:spPr>
          <a:xfrm>
            <a:off x="867265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414BC7C-FEEC-82A0-FFC4-49475CFDAD3A}"/>
              </a:ext>
            </a:extLst>
          </p:cNvPr>
          <p:cNvSpPr/>
          <p:nvPr/>
        </p:nvSpPr>
        <p:spPr>
          <a:xfrm>
            <a:off x="885553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42E6E6B-530D-C1CD-80D3-01B709F7C0EE}"/>
              </a:ext>
            </a:extLst>
          </p:cNvPr>
          <p:cNvSpPr/>
          <p:nvPr/>
        </p:nvSpPr>
        <p:spPr>
          <a:xfrm>
            <a:off x="903841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9FDDB40-9CA8-3C3D-8815-6B2DF20704D6}"/>
              </a:ext>
            </a:extLst>
          </p:cNvPr>
          <p:cNvSpPr/>
          <p:nvPr/>
        </p:nvSpPr>
        <p:spPr>
          <a:xfrm>
            <a:off x="922129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D7BD9A-0307-954C-970B-00B6DFFEA8B3}"/>
              </a:ext>
            </a:extLst>
          </p:cNvPr>
          <p:cNvSpPr/>
          <p:nvPr/>
        </p:nvSpPr>
        <p:spPr>
          <a:xfrm>
            <a:off x="940417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352A5E-7645-DCAA-E3DC-BFA912478D23}"/>
              </a:ext>
            </a:extLst>
          </p:cNvPr>
          <p:cNvSpPr/>
          <p:nvPr/>
        </p:nvSpPr>
        <p:spPr>
          <a:xfrm>
            <a:off x="958705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7CFED5-6B2B-BFA9-63CA-B087C3E28165}"/>
              </a:ext>
            </a:extLst>
          </p:cNvPr>
          <p:cNvSpPr/>
          <p:nvPr/>
        </p:nvSpPr>
        <p:spPr>
          <a:xfrm>
            <a:off x="976993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3E4AE6F-D95C-8434-D326-4E34E02A2322}"/>
              </a:ext>
            </a:extLst>
          </p:cNvPr>
          <p:cNvSpPr/>
          <p:nvPr/>
        </p:nvSpPr>
        <p:spPr>
          <a:xfrm>
            <a:off x="995281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A66BF8A-3316-A6C1-722C-140FFFB7E096}"/>
              </a:ext>
            </a:extLst>
          </p:cNvPr>
          <p:cNvSpPr/>
          <p:nvPr/>
        </p:nvSpPr>
        <p:spPr>
          <a:xfrm>
            <a:off x="1013569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C3CD6E-D1CF-4566-B916-34B977E155C7}"/>
              </a:ext>
            </a:extLst>
          </p:cNvPr>
          <p:cNvSpPr/>
          <p:nvPr/>
        </p:nvSpPr>
        <p:spPr>
          <a:xfrm>
            <a:off x="1031857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1C9D45-7045-2F0D-B54B-36C777325F63}"/>
              </a:ext>
            </a:extLst>
          </p:cNvPr>
          <p:cNvSpPr/>
          <p:nvPr/>
        </p:nvSpPr>
        <p:spPr>
          <a:xfrm>
            <a:off x="1050145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012D986-7DA3-BA84-27F8-384741C1F283}"/>
              </a:ext>
            </a:extLst>
          </p:cNvPr>
          <p:cNvSpPr/>
          <p:nvPr/>
        </p:nvSpPr>
        <p:spPr>
          <a:xfrm>
            <a:off x="1068433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944551C-9B5C-E382-A4EC-C7E6A3AA8226}"/>
              </a:ext>
            </a:extLst>
          </p:cNvPr>
          <p:cNvSpPr/>
          <p:nvPr/>
        </p:nvSpPr>
        <p:spPr>
          <a:xfrm>
            <a:off x="1086721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E8FFAAF-14DD-6733-471B-EAAC9D44023F}"/>
              </a:ext>
            </a:extLst>
          </p:cNvPr>
          <p:cNvSpPr/>
          <p:nvPr/>
        </p:nvSpPr>
        <p:spPr>
          <a:xfrm>
            <a:off x="1105009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DC87F4C-6BF1-397A-13DA-BF0FAA568951}"/>
              </a:ext>
            </a:extLst>
          </p:cNvPr>
          <p:cNvSpPr/>
          <p:nvPr/>
        </p:nvSpPr>
        <p:spPr>
          <a:xfrm>
            <a:off x="1123297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ED947F-025B-4881-5346-EFAE6AFD93E7}"/>
              </a:ext>
            </a:extLst>
          </p:cNvPr>
          <p:cNvSpPr txBox="1"/>
          <p:nvPr/>
        </p:nvSpPr>
        <p:spPr>
          <a:xfrm>
            <a:off x="2303048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DEC-2017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2FB028-AECD-5480-542A-257F9A20E09A}"/>
              </a:ext>
            </a:extLst>
          </p:cNvPr>
          <p:cNvSpPr txBox="1"/>
          <p:nvPr/>
        </p:nvSpPr>
        <p:spPr>
          <a:xfrm>
            <a:off x="141721" y="5278902"/>
            <a:ext cx="795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A56DDD3-6FB4-EE8F-4873-921C7A135793}"/>
              </a:ext>
            </a:extLst>
          </p:cNvPr>
          <p:cNvCxnSpPr>
            <a:cxnSpLocks/>
          </p:cNvCxnSpPr>
          <p:nvPr/>
        </p:nvCxnSpPr>
        <p:spPr>
          <a:xfrm flipH="1" flipV="1">
            <a:off x="532850" y="5783043"/>
            <a:ext cx="1095" cy="1828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4733732-8075-F6BA-0F93-312A11B887DF}"/>
              </a:ext>
            </a:extLst>
          </p:cNvPr>
          <p:cNvSpPr txBox="1"/>
          <p:nvPr/>
        </p:nvSpPr>
        <p:spPr>
          <a:xfrm>
            <a:off x="1212318" y="6142631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JUN-2017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F0D0E84-567E-BE86-9B1D-7742AD18CDEA}"/>
              </a:ext>
            </a:extLst>
          </p:cNvPr>
          <p:cNvCxnSpPr>
            <a:cxnSpLocks/>
          </p:cNvCxnSpPr>
          <p:nvPr/>
        </p:nvCxnSpPr>
        <p:spPr>
          <a:xfrm flipV="1">
            <a:off x="1540332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00A38B7-8ED2-AA1D-F324-2346C5222EB5}"/>
              </a:ext>
            </a:extLst>
          </p:cNvPr>
          <p:cNvSpPr txBox="1"/>
          <p:nvPr/>
        </p:nvSpPr>
        <p:spPr>
          <a:xfrm>
            <a:off x="4497547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DEC-2018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994823C-0616-BF2C-E990-1930CE9D6428}"/>
              </a:ext>
            </a:extLst>
          </p:cNvPr>
          <p:cNvCxnSpPr>
            <a:cxnSpLocks/>
          </p:cNvCxnSpPr>
          <p:nvPr/>
        </p:nvCxnSpPr>
        <p:spPr>
          <a:xfrm flipV="1">
            <a:off x="3734892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57C08B4-16EE-FC8C-5FF1-A2662460073D}"/>
              </a:ext>
            </a:extLst>
          </p:cNvPr>
          <p:cNvCxnSpPr>
            <a:cxnSpLocks/>
          </p:cNvCxnSpPr>
          <p:nvPr/>
        </p:nvCxnSpPr>
        <p:spPr>
          <a:xfrm flipV="1">
            <a:off x="4832172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2F45E2E8-407A-E227-A027-22E27C9EC913}"/>
              </a:ext>
            </a:extLst>
          </p:cNvPr>
          <p:cNvSpPr txBox="1"/>
          <p:nvPr/>
        </p:nvSpPr>
        <p:spPr>
          <a:xfrm>
            <a:off x="5602713" y="6142631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JUN-2019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B559D8-4EA5-A143-45A6-66005D7413D1}"/>
              </a:ext>
            </a:extLst>
          </p:cNvPr>
          <p:cNvCxnSpPr>
            <a:cxnSpLocks/>
          </p:cNvCxnSpPr>
          <p:nvPr/>
        </p:nvCxnSpPr>
        <p:spPr>
          <a:xfrm flipV="1">
            <a:off x="5930988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0FCB341A-4B98-9394-5A72-78908732021A}"/>
              </a:ext>
            </a:extLst>
          </p:cNvPr>
          <p:cNvSpPr txBox="1"/>
          <p:nvPr/>
        </p:nvSpPr>
        <p:spPr>
          <a:xfrm>
            <a:off x="6690468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DEC-2019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EEBE622-E77C-F32D-1FCA-19AE49E0A162}"/>
              </a:ext>
            </a:extLst>
          </p:cNvPr>
          <p:cNvSpPr txBox="1"/>
          <p:nvPr/>
        </p:nvSpPr>
        <p:spPr>
          <a:xfrm>
            <a:off x="7658843" y="6142631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JUN-2020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F935FF8-D92C-2188-823C-5E96C58C1703}"/>
              </a:ext>
            </a:extLst>
          </p:cNvPr>
          <p:cNvSpPr/>
          <p:nvPr/>
        </p:nvSpPr>
        <p:spPr>
          <a:xfrm>
            <a:off x="443687" y="5970089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EB02C8A-C8B4-44CF-DA15-99591D56CEBC}"/>
              </a:ext>
            </a:extLst>
          </p:cNvPr>
          <p:cNvCxnSpPr>
            <a:cxnSpLocks/>
          </p:cNvCxnSpPr>
          <p:nvPr/>
        </p:nvCxnSpPr>
        <p:spPr>
          <a:xfrm flipV="1">
            <a:off x="442906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C89C8F3-0884-5A4B-7803-79D048AA2C59}"/>
              </a:ext>
            </a:extLst>
          </p:cNvPr>
          <p:cNvSpPr txBox="1"/>
          <p:nvPr/>
        </p:nvSpPr>
        <p:spPr>
          <a:xfrm>
            <a:off x="8751687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DEC-2020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9B39659-CDB1-3B05-8FEB-02EF264D222E}"/>
              </a:ext>
            </a:extLst>
          </p:cNvPr>
          <p:cNvSpPr txBox="1"/>
          <p:nvPr/>
        </p:nvSpPr>
        <p:spPr>
          <a:xfrm>
            <a:off x="9802603" y="6142631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JUN-2021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59CFE70-5B54-2F33-1DCC-464906C1AC0D}"/>
              </a:ext>
            </a:extLst>
          </p:cNvPr>
          <p:cNvCxnSpPr>
            <a:cxnSpLocks/>
          </p:cNvCxnSpPr>
          <p:nvPr/>
        </p:nvCxnSpPr>
        <p:spPr>
          <a:xfrm flipV="1">
            <a:off x="1013246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E305698-7FEF-39D6-EC22-0E0EAB372545}"/>
              </a:ext>
            </a:extLst>
          </p:cNvPr>
          <p:cNvSpPr txBox="1"/>
          <p:nvPr/>
        </p:nvSpPr>
        <p:spPr>
          <a:xfrm>
            <a:off x="11082128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DEC-2021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F9A3A20-2B40-B7D0-EB80-7AF5DD77BC5D}"/>
              </a:ext>
            </a:extLst>
          </p:cNvPr>
          <p:cNvCxnSpPr>
            <a:cxnSpLocks/>
          </p:cNvCxnSpPr>
          <p:nvPr/>
        </p:nvCxnSpPr>
        <p:spPr>
          <a:xfrm flipV="1">
            <a:off x="11416753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0BE0665C-0958-7A4C-BEB9-3322FF9DFE52}"/>
              </a:ext>
            </a:extLst>
          </p:cNvPr>
          <p:cNvSpPr/>
          <p:nvPr/>
        </p:nvSpPr>
        <p:spPr>
          <a:xfrm>
            <a:off x="11415135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630DC4C-4AA4-164B-2FD4-1E5E35055B67}"/>
              </a:ext>
            </a:extLst>
          </p:cNvPr>
          <p:cNvSpPr/>
          <p:nvPr/>
        </p:nvSpPr>
        <p:spPr>
          <a:xfrm>
            <a:off x="11598015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3EF90CC-97DB-A5B3-4C3F-19232350ECB1}"/>
              </a:ext>
            </a:extLst>
          </p:cNvPr>
          <p:cNvSpPr txBox="1"/>
          <p:nvPr/>
        </p:nvSpPr>
        <p:spPr>
          <a:xfrm>
            <a:off x="7513188" y="5281748"/>
            <a:ext cx="6960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</a:p>
          <a:p>
            <a:pPr algn="ctr"/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D65E644-4CB6-23D7-0A4D-6429770F1D32}"/>
              </a:ext>
            </a:extLst>
          </p:cNvPr>
          <p:cNvCxnSpPr>
            <a:cxnSpLocks/>
          </p:cNvCxnSpPr>
          <p:nvPr/>
        </p:nvCxnSpPr>
        <p:spPr>
          <a:xfrm flipH="1" flipV="1">
            <a:off x="7854622" y="5785889"/>
            <a:ext cx="1095" cy="1828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EB876DB3-7368-45CD-818F-BA5556FDC050}"/>
              </a:ext>
            </a:extLst>
          </p:cNvPr>
          <p:cNvSpPr/>
          <p:nvPr/>
        </p:nvSpPr>
        <p:spPr>
          <a:xfrm>
            <a:off x="534810" y="5970030"/>
            <a:ext cx="90976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5E8BB4E-FE18-FCBA-4EA9-89B4FDC3020F}"/>
              </a:ext>
            </a:extLst>
          </p:cNvPr>
          <p:cNvSpPr/>
          <p:nvPr/>
        </p:nvSpPr>
        <p:spPr>
          <a:xfrm>
            <a:off x="7758654" y="5970030"/>
            <a:ext cx="98024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5943B9D-8379-4EEC-1D69-8E4493D2BF06}"/>
              </a:ext>
            </a:extLst>
          </p:cNvPr>
          <p:cNvCxnSpPr>
            <a:cxnSpLocks/>
          </p:cNvCxnSpPr>
          <p:nvPr/>
        </p:nvCxnSpPr>
        <p:spPr>
          <a:xfrm>
            <a:off x="894994" y="5716099"/>
            <a:ext cx="660811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99FD92C-0E52-7C0E-B832-8049AFD87554}"/>
              </a:ext>
            </a:extLst>
          </p:cNvPr>
          <p:cNvSpPr txBox="1"/>
          <p:nvPr/>
        </p:nvSpPr>
        <p:spPr>
          <a:xfrm>
            <a:off x="3734662" y="5557489"/>
            <a:ext cx="8467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4.4 Years</a:t>
            </a:r>
          </a:p>
        </p:txBody>
      </p:sp>
      <p:sp>
        <p:nvSpPr>
          <p:cNvPr id="97" name="Triangle 96">
            <a:extLst>
              <a:ext uri="{FF2B5EF4-FFF2-40B4-BE49-F238E27FC236}">
                <a16:creationId xmlns:a16="http://schemas.microsoft.com/office/drawing/2014/main" id="{2014291F-4E66-7927-EF64-8EE1536DF8FE}"/>
              </a:ext>
            </a:extLst>
          </p:cNvPr>
          <p:cNvSpPr/>
          <p:nvPr/>
        </p:nvSpPr>
        <p:spPr>
          <a:xfrm rot="5400000">
            <a:off x="11733556" y="5920203"/>
            <a:ext cx="365760" cy="274320"/>
          </a:xfrm>
          <a:prstGeom prst="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B6B9B6-2BB7-4086-6378-87FA2F92D0B3}"/>
              </a:ext>
            </a:extLst>
          </p:cNvPr>
          <p:cNvSpPr/>
          <p:nvPr/>
        </p:nvSpPr>
        <p:spPr>
          <a:xfrm>
            <a:off x="6242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CD47C19-48E3-F270-9D4F-3E99F86029BF}"/>
              </a:ext>
            </a:extLst>
          </p:cNvPr>
          <p:cNvSpPr/>
          <p:nvPr/>
        </p:nvSpPr>
        <p:spPr>
          <a:xfrm>
            <a:off x="8071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604DE3C-811F-5501-2791-7CFF683F5DB6}"/>
              </a:ext>
            </a:extLst>
          </p:cNvPr>
          <p:cNvSpPr/>
          <p:nvPr/>
        </p:nvSpPr>
        <p:spPr>
          <a:xfrm>
            <a:off x="9900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2D32F63-6F97-8360-3FB7-43E7A7916EA9}"/>
              </a:ext>
            </a:extLst>
          </p:cNvPr>
          <p:cNvSpPr/>
          <p:nvPr/>
        </p:nvSpPr>
        <p:spPr>
          <a:xfrm>
            <a:off x="11729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7FCE81B-668B-5D38-F97A-D93F3A52FDB4}"/>
              </a:ext>
            </a:extLst>
          </p:cNvPr>
          <p:cNvSpPr/>
          <p:nvPr/>
        </p:nvSpPr>
        <p:spPr>
          <a:xfrm>
            <a:off x="13557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8A4F3AE-03DF-A486-2DD1-B9112A3190FB}"/>
              </a:ext>
            </a:extLst>
          </p:cNvPr>
          <p:cNvSpPr/>
          <p:nvPr/>
        </p:nvSpPr>
        <p:spPr>
          <a:xfrm>
            <a:off x="15386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4E26F74-4430-00DD-79EF-0690E5A21498}"/>
              </a:ext>
            </a:extLst>
          </p:cNvPr>
          <p:cNvSpPr/>
          <p:nvPr/>
        </p:nvSpPr>
        <p:spPr>
          <a:xfrm>
            <a:off x="17215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179E55D-BA8A-4F60-1EEF-0CEA84E5F3C2}"/>
              </a:ext>
            </a:extLst>
          </p:cNvPr>
          <p:cNvSpPr/>
          <p:nvPr/>
        </p:nvSpPr>
        <p:spPr>
          <a:xfrm>
            <a:off x="19044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86CCD98-A1F3-2F00-BEA8-07E32544590F}"/>
              </a:ext>
            </a:extLst>
          </p:cNvPr>
          <p:cNvSpPr/>
          <p:nvPr/>
        </p:nvSpPr>
        <p:spPr>
          <a:xfrm>
            <a:off x="20873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660AC1C-5C0B-43E9-58CE-F47C2ACFCCD8}"/>
              </a:ext>
            </a:extLst>
          </p:cNvPr>
          <p:cNvSpPr/>
          <p:nvPr/>
        </p:nvSpPr>
        <p:spPr>
          <a:xfrm>
            <a:off x="22701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FCA65B0-C314-9A24-FB2E-7E9F6D71D05F}"/>
              </a:ext>
            </a:extLst>
          </p:cNvPr>
          <p:cNvSpPr/>
          <p:nvPr/>
        </p:nvSpPr>
        <p:spPr>
          <a:xfrm>
            <a:off x="24530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F79CDDE-40B4-7BCF-39B0-7ABDCB6FD56A}"/>
              </a:ext>
            </a:extLst>
          </p:cNvPr>
          <p:cNvSpPr/>
          <p:nvPr/>
        </p:nvSpPr>
        <p:spPr>
          <a:xfrm>
            <a:off x="26359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A42FC8B-6B94-FA0B-EB87-4E9D3E1CA0EC}"/>
              </a:ext>
            </a:extLst>
          </p:cNvPr>
          <p:cNvSpPr/>
          <p:nvPr/>
        </p:nvSpPr>
        <p:spPr>
          <a:xfrm>
            <a:off x="28188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6DE30D-5771-1C78-E7F6-8C20184294D4}"/>
              </a:ext>
            </a:extLst>
          </p:cNvPr>
          <p:cNvSpPr/>
          <p:nvPr/>
        </p:nvSpPr>
        <p:spPr>
          <a:xfrm>
            <a:off x="30017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7B1D434-E9AE-730E-23CC-73B753E76B0B}"/>
              </a:ext>
            </a:extLst>
          </p:cNvPr>
          <p:cNvSpPr/>
          <p:nvPr/>
        </p:nvSpPr>
        <p:spPr>
          <a:xfrm>
            <a:off x="31845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C44398-093C-0E66-0594-8866DEF30A1C}"/>
              </a:ext>
            </a:extLst>
          </p:cNvPr>
          <p:cNvSpPr/>
          <p:nvPr/>
        </p:nvSpPr>
        <p:spPr>
          <a:xfrm>
            <a:off x="33674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1234520-BBFC-2567-75C2-EB18139763BA}"/>
              </a:ext>
            </a:extLst>
          </p:cNvPr>
          <p:cNvSpPr/>
          <p:nvPr/>
        </p:nvSpPr>
        <p:spPr>
          <a:xfrm>
            <a:off x="35503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228F912-A685-BBDA-04D6-998AA2B5CB4A}"/>
              </a:ext>
            </a:extLst>
          </p:cNvPr>
          <p:cNvSpPr/>
          <p:nvPr/>
        </p:nvSpPr>
        <p:spPr>
          <a:xfrm>
            <a:off x="37332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0432596-ADC2-60D3-21D7-938F10855849}"/>
              </a:ext>
            </a:extLst>
          </p:cNvPr>
          <p:cNvSpPr/>
          <p:nvPr/>
        </p:nvSpPr>
        <p:spPr>
          <a:xfrm>
            <a:off x="39161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4A1F487-E5B3-C402-3016-86820AA9E116}"/>
              </a:ext>
            </a:extLst>
          </p:cNvPr>
          <p:cNvSpPr/>
          <p:nvPr/>
        </p:nvSpPr>
        <p:spPr>
          <a:xfrm>
            <a:off x="40989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DF97BCA-5E72-CE15-E90D-D869FCC0F739}"/>
              </a:ext>
            </a:extLst>
          </p:cNvPr>
          <p:cNvSpPr/>
          <p:nvPr/>
        </p:nvSpPr>
        <p:spPr>
          <a:xfrm>
            <a:off x="42818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CD09CEE-4757-0FB3-70F9-71952F23A556}"/>
              </a:ext>
            </a:extLst>
          </p:cNvPr>
          <p:cNvSpPr/>
          <p:nvPr/>
        </p:nvSpPr>
        <p:spPr>
          <a:xfrm>
            <a:off x="44647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6426044-C7FC-812A-B347-25CBBDD7FAED}"/>
              </a:ext>
            </a:extLst>
          </p:cNvPr>
          <p:cNvSpPr/>
          <p:nvPr/>
        </p:nvSpPr>
        <p:spPr>
          <a:xfrm>
            <a:off x="46476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67B1BED-2CAF-8CBF-55D5-87A1C26260E2}"/>
              </a:ext>
            </a:extLst>
          </p:cNvPr>
          <p:cNvSpPr/>
          <p:nvPr/>
        </p:nvSpPr>
        <p:spPr>
          <a:xfrm>
            <a:off x="48305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780A2A5-F10D-C302-BF63-730F2225460A}"/>
              </a:ext>
            </a:extLst>
          </p:cNvPr>
          <p:cNvSpPr/>
          <p:nvPr/>
        </p:nvSpPr>
        <p:spPr>
          <a:xfrm>
            <a:off x="50133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557D54F-DAA4-D5A1-46CC-F32B37BAB2F0}"/>
              </a:ext>
            </a:extLst>
          </p:cNvPr>
          <p:cNvSpPr/>
          <p:nvPr/>
        </p:nvSpPr>
        <p:spPr>
          <a:xfrm>
            <a:off x="51962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2F6150B-114E-8790-967B-559C80EC1D0A}"/>
              </a:ext>
            </a:extLst>
          </p:cNvPr>
          <p:cNvSpPr/>
          <p:nvPr/>
        </p:nvSpPr>
        <p:spPr>
          <a:xfrm>
            <a:off x="53791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5386076-D502-5B58-5839-FFA0B7A6858A}"/>
              </a:ext>
            </a:extLst>
          </p:cNvPr>
          <p:cNvSpPr/>
          <p:nvPr/>
        </p:nvSpPr>
        <p:spPr>
          <a:xfrm>
            <a:off x="55620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8408F17-F1D8-9D5B-DB5B-121D2BB84789}"/>
              </a:ext>
            </a:extLst>
          </p:cNvPr>
          <p:cNvSpPr/>
          <p:nvPr/>
        </p:nvSpPr>
        <p:spPr>
          <a:xfrm>
            <a:off x="57449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BC8584B-A1B0-7E61-9987-C4FBA5B35FFC}"/>
              </a:ext>
            </a:extLst>
          </p:cNvPr>
          <p:cNvSpPr/>
          <p:nvPr/>
        </p:nvSpPr>
        <p:spPr>
          <a:xfrm>
            <a:off x="59277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F257F64-3531-AF55-EF02-2936E8047BDC}"/>
              </a:ext>
            </a:extLst>
          </p:cNvPr>
          <p:cNvSpPr/>
          <p:nvPr/>
        </p:nvSpPr>
        <p:spPr>
          <a:xfrm>
            <a:off x="61106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A849FA6-B2FC-C7E1-340F-6D5C745C9C06}"/>
              </a:ext>
            </a:extLst>
          </p:cNvPr>
          <p:cNvSpPr/>
          <p:nvPr/>
        </p:nvSpPr>
        <p:spPr>
          <a:xfrm>
            <a:off x="62935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CA7068B-BC70-9C03-37C8-72DFD9C1A785}"/>
              </a:ext>
            </a:extLst>
          </p:cNvPr>
          <p:cNvSpPr/>
          <p:nvPr/>
        </p:nvSpPr>
        <p:spPr>
          <a:xfrm>
            <a:off x="64764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E82CB56-18AB-8F2F-6767-B3CD7503EB8F}"/>
              </a:ext>
            </a:extLst>
          </p:cNvPr>
          <p:cNvSpPr/>
          <p:nvPr/>
        </p:nvSpPr>
        <p:spPr>
          <a:xfrm>
            <a:off x="66593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93B2B9-D332-B680-C095-EA7E5B1AED6D}"/>
              </a:ext>
            </a:extLst>
          </p:cNvPr>
          <p:cNvSpPr/>
          <p:nvPr/>
        </p:nvSpPr>
        <p:spPr>
          <a:xfrm>
            <a:off x="68421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7927F06-7516-0FA7-35D5-F9DECF614E46}"/>
              </a:ext>
            </a:extLst>
          </p:cNvPr>
          <p:cNvSpPr/>
          <p:nvPr/>
        </p:nvSpPr>
        <p:spPr>
          <a:xfrm>
            <a:off x="70250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3614AD7-CEB4-6016-EFA8-B1013C96B4C5}"/>
              </a:ext>
            </a:extLst>
          </p:cNvPr>
          <p:cNvSpPr/>
          <p:nvPr/>
        </p:nvSpPr>
        <p:spPr>
          <a:xfrm>
            <a:off x="72079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253C6F9-6FF8-6637-C748-BD9EC4DB87C1}"/>
              </a:ext>
            </a:extLst>
          </p:cNvPr>
          <p:cNvSpPr/>
          <p:nvPr/>
        </p:nvSpPr>
        <p:spPr>
          <a:xfrm>
            <a:off x="73908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07A1756-C391-6F4A-A17D-BC4333093153}"/>
              </a:ext>
            </a:extLst>
          </p:cNvPr>
          <p:cNvSpPr/>
          <p:nvPr/>
        </p:nvSpPr>
        <p:spPr>
          <a:xfrm>
            <a:off x="75737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A6A7234-743C-D6B7-135D-06A5B86BEF7A}"/>
              </a:ext>
            </a:extLst>
          </p:cNvPr>
          <p:cNvSpPr/>
          <p:nvPr/>
        </p:nvSpPr>
        <p:spPr>
          <a:xfrm>
            <a:off x="7857538" y="5970030"/>
            <a:ext cx="81935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C1AE899-1C89-1A91-5C1B-E31B29097B3E}"/>
              </a:ext>
            </a:extLst>
          </p:cNvPr>
          <p:cNvSpPr/>
          <p:nvPr/>
        </p:nvSpPr>
        <p:spPr>
          <a:xfrm>
            <a:off x="79394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CDC7D1-5F0E-EBED-98CA-54F6C1E73DE6}"/>
              </a:ext>
            </a:extLst>
          </p:cNvPr>
          <p:cNvSpPr/>
          <p:nvPr/>
        </p:nvSpPr>
        <p:spPr>
          <a:xfrm>
            <a:off x="81223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A563C86-683B-32B5-B784-00E3774D60EB}"/>
              </a:ext>
            </a:extLst>
          </p:cNvPr>
          <p:cNvSpPr/>
          <p:nvPr/>
        </p:nvSpPr>
        <p:spPr>
          <a:xfrm>
            <a:off x="83052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A5C043E-6D46-8D2A-20A4-1E4754877B50}"/>
              </a:ext>
            </a:extLst>
          </p:cNvPr>
          <p:cNvSpPr/>
          <p:nvPr/>
        </p:nvSpPr>
        <p:spPr>
          <a:xfrm>
            <a:off x="84881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62AA660-9FEF-A13C-A59A-AB0C1D9972E7}"/>
              </a:ext>
            </a:extLst>
          </p:cNvPr>
          <p:cNvSpPr/>
          <p:nvPr/>
        </p:nvSpPr>
        <p:spPr>
          <a:xfrm>
            <a:off x="86709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CA92859-AE28-1215-BF38-8D5C92D0DAF1}"/>
              </a:ext>
            </a:extLst>
          </p:cNvPr>
          <p:cNvSpPr/>
          <p:nvPr/>
        </p:nvSpPr>
        <p:spPr>
          <a:xfrm>
            <a:off x="88538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04EC8D7-335A-CC7C-4BB4-E566EE7FA5AC}"/>
              </a:ext>
            </a:extLst>
          </p:cNvPr>
          <p:cNvSpPr/>
          <p:nvPr/>
        </p:nvSpPr>
        <p:spPr>
          <a:xfrm>
            <a:off x="90367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D9663A3-D8AB-AA90-3F5F-8176F8DBF7D6}"/>
              </a:ext>
            </a:extLst>
          </p:cNvPr>
          <p:cNvSpPr/>
          <p:nvPr/>
        </p:nvSpPr>
        <p:spPr>
          <a:xfrm>
            <a:off x="92196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4AE4FF1-BEBF-C2DF-61D6-45BE033AD3C5}"/>
              </a:ext>
            </a:extLst>
          </p:cNvPr>
          <p:cNvSpPr/>
          <p:nvPr/>
        </p:nvSpPr>
        <p:spPr>
          <a:xfrm>
            <a:off x="94025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704BE89-EA18-C301-7AA8-1CE23CBB5EC8}"/>
              </a:ext>
            </a:extLst>
          </p:cNvPr>
          <p:cNvSpPr/>
          <p:nvPr/>
        </p:nvSpPr>
        <p:spPr>
          <a:xfrm>
            <a:off x="95853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C60C937-B698-463F-BA07-8EB926702F50}"/>
              </a:ext>
            </a:extLst>
          </p:cNvPr>
          <p:cNvSpPr/>
          <p:nvPr/>
        </p:nvSpPr>
        <p:spPr>
          <a:xfrm>
            <a:off x="97682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741CFD8-DEA6-46C8-AD48-9C2854A120FD}"/>
              </a:ext>
            </a:extLst>
          </p:cNvPr>
          <p:cNvSpPr/>
          <p:nvPr/>
        </p:nvSpPr>
        <p:spPr>
          <a:xfrm>
            <a:off x="99511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9D9EB04-6D86-D55E-F014-FB4EC734D46A}"/>
              </a:ext>
            </a:extLst>
          </p:cNvPr>
          <p:cNvSpPr/>
          <p:nvPr/>
        </p:nvSpPr>
        <p:spPr>
          <a:xfrm>
            <a:off x="1013403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D02F3FA-677F-9516-9C9A-333E69C1F441}"/>
              </a:ext>
            </a:extLst>
          </p:cNvPr>
          <p:cNvSpPr/>
          <p:nvPr/>
        </p:nvSpPr>
        <p:spPr>
          <a:xfrm>
            <a:off x="1031691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3A61A70-03B1-C8AE-1E00-8961178E0B75}"/>
              </a:ext>
            </a:extLst>
          </p:cNvPr>
          <p:cNvSpPr/>
          <p:nvPr/>
        </p:nvSpPr>
        <p:spPr>
          <a:xfrm>
            <a:off x="1049979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6A2C45C-15DE-1503-24F6-9B1A20057432}"/>
              </a:ext>
            </a:extLst>
          </p:cNvPr>
          <p:cNvSpPr/>
          <p:nvPr/>
        </p:nvSpPr>
        <p:spPr>
          <a:xfrm>
            <a:off x="1068267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FE63086-16EC-5333-5E32-39F1B2C51D0B}"/>
              </a:ext>
            </a:extLst>
          </p:cNvPr>
          <p:cNvSpPr/>
          <p:nvPr/>
        </p:nvSpPr>
        <p:spPr>
          <a:xfrm>
            <a:off x="1086555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932D189-87E0-E6D4-1BB0-1D6B88473D3B}"/>
              </a:ext>
            </a:extLst>
          </p:cNvPr>
          <p:cNvSpPr/>
          <p:nvPr/>
        </p:nvSpPr>
        <p:spPr>
          <a:xfrm>
            <a:off x="1104843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5431DD3-306E-354E-D5FD-5E3C0BD4E934}"/>
              </a:ext>
            </a:extLst>
          </p:cNvPr>
          <p:cNvSpPr/>
          <p:nvPr/>
        </p:nvSpPr>
        <p:spPr>
          <a:xfrm>
            <a:off x="1123131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098F347A-CD81-8948-AB44-C9E6D640E177}"/>
              </a:ext>
            </a:extLst>
          </p:cNvPr>
          <p:cNvCxnSpPr>
            <a:cxnSpLocks/>
          </p:cNvCxnSpPr>
          <p:nvPr/>
        </p:nvCxnSpPr>
        <p:spPr>
          <a:xfrm flipH="1" flipV="1">
            <a:off x="531192" y="5783043"/>
            <a:ext cx="1095" cy="1828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E1262FC3-DECA-5CAD-0FE8-24E4A2B09045}"/>
              </a:ext>
            </a:extLst>
          </p:cNvPr>
          <p:cNvCxnSpPr>
            <a:cxnSpLocks/>
          </p:cNvCxnSpPr>
          <p:nvPr/>
        </p:nvCxnSpPr>
        <p:spPr>
          <a:xfrm flipV="1">
            <a:off x="1538674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E9A4B1F5-530B-ECF1-C871-158AB5241A4F}"/>
              </a:ext>
            </a:extLst>
          </p:cNvPr>
          <p:cNvCxnSpPr>
            <a:cxnSpLocks/>
          </p:cNvCxnSpPr>
          <p:nvPr/>
        </p:nvCxnSpPr>
        <p:spPr>
          <a:xfrm flipV="1">
            <a:off x="263604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0EC9ABA-7DE4-A19E-5889-D3928963B272}"/>
              </a:ext>
            </a:extLst>
          </p:cNvPr>
          <p:cNvCxnSpPr>
            <a:cxnSpLocks/>
          </p:cNvCxnSpPr>
          <p:nvPr/>
        </p:nvCxnSpPr>
        <p:spPr>
          <a:xfrm flipV="1">
            <a:off x="3733234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822A110C-1ADD-8650-B4B6-813884C3C111}"/>
              </a:ext>
            </a:extLst>
          </p:cNvPr>
          <p:cNvCxnSpPr>
            <a:cxnSpLocks/>
          </p:cNvCxnSpPr>
          <p:nvPr/>
        </p:nvCxnSpPr>
        <p:spPr>
          <a:xfrm flipV="1">
            <a:off x="4830514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6AAF951-0DC2-18C8-F443-DE71E72C0633}"/>
              </a:ext>
            </a:extLst>
          </p:cNvPr>
          <p:cNvCxnSpPr>
            <a:cxnSpLocks/>
          </p:cNvCxnSpPr>
          <p:nvPr/>
        </p:nvCxnSpPr>
        <p:spPr>
          <a:xfrm flipV="1">
            <a:off x="5929330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6FBBFB4-8DBD-CEC7-0AA9-76898D003479}"/>
              </a:ext>
            </a:extLst>
          </p:cNvPr>
          <p:cNvSpPr/>
          <p:nvPr/>
        </p:nvSpPr>
        <p:spPr>
          <a:xfrm>
            <a:off x="442029" y="5970089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A92C8C34-B62F-2449-842C-60606E654577}"/>
              </a:ext>
            </a:extLst>
          </p:cNvPr>
          <p:cNvCxnSpPr>
            <a:cxnSpLocks/>
          </p:cNvCxnSpPr>
          <p:nvPr/>
        </p:nvCxnSpPr>
        <p:spPr>
          <a:xfrm flipV="1">
            <a:off x="10130807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20140B8-E5EE-8B62-481E-2884A0F71BC5}"/>
              </a:ext>
            </a:extLst>
          </p:cNvPr>
          <p:cNvCxnSpPr>
            <a:cxnSpLocks/>
          </p:cNvCxnSpPr>
          <p:nvPr/>
        </p:nvCxnSpPr>
        <p:spPr>
          <a:xfrm flipV="1">
            <a:off x="1141509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778BA9F9-80E8-EC07-E506-7A02301634B1}"/>
              </a:ext>
            </a:extLst>
          </p:cNvPr>
          <p:cNvSpPr/>
          <p:nvPr/>
        </p:nvSpPr>
        <p:spPr>
          <a:xfrm>
            <a:off x="11413477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5A0274B-E526-1F63-AA40-3B60195D2B63}"/>
              </a:ext>
            </a:extLst>
          </p:cNvPr>
          <p:cNvSpPr/>
          <p:nvPr/>
        </p:nvSpPr>
        <p:spPr>
          <a:xfrm>
            <a:off x="11596357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FC385043-A810-96B0-0903-62B387A02006}"/>
              </a:ext>
            </a:extLst>
          </p:cNvPr>
          <p:cNvCxnSpPr>
            <a:cxnSpLocks/>
          </p:cNvCxnSpPr>
          <p:nvPr/>
        </p:nvCxnSpPr>
        <p:spPr>
          <a:xfrm flipH="1" flipV="1">
            <a:off x="7852964" y="5785889"/>
            <a:ext cx="1095" cy="1828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D24B573-0C24-88B3-D076-D677B044AC95}"/>
              </a:ext>
            </a:extLst>
          </p:cNvPr>
          <p:cNvSpPr/>
          <p:nvPr/>
        </p:nvSpPr>
        <p:spPr>
          <a:xfrm>
            <a:off x="533152" y="5970030"/>
            <a:ext cx="90976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7F7A23E-4BE6-3EAB-1E56-7017ED089B51}"/>
              </a:ext>
            </a:extLst>
          </p:cNvPr>
          <p:cNvSpPr/>
          <p:nvPr/>
        </p:nvSpPr>
        <p:spPr>
          <a:xfrm>
            <a:off x="7756996" y="5970030"/>
            <a:ext cx="98024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riangle 170">
            <a:extLst>
              <a:ext uri="{FF2B5EF4-FFF2-40B4-BE49-F238E27FC236}">
                <a16:creationId xmlns:a16="http://schemas.microsoft.com/office/drawing/2014/main" id="{C1E90F8E-F0F1-AC04-4046-AD72765E8C04}"/>
              </a:ext>
            </a:extLst>
          </p:cNvPr>
          <p:cNvSpPr/>
          <p:nvPr/>
        </p:nvSpPr>
        <p:spPr>
          <a:xfrm rot="5400000">
            <a:off x="11731898" y="5920203"/>
            <a:ext cx="365760" cy="274320"/>
          </a:xfrm>
          <a:prstGeom prst="triangle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887822B-4834-E512-68E9-2E3314813877}"/>
              </a:ext>
            </a:extLst>
          </p:cNvPr>
          <p:cNvSpPr txBox="1"/>
          <p:nvPr/>
        </p:nvSpPr>
        <p:spPr>
          <a:xfrm>
            <a:off x="9295952" y="5278902"/>
            <a:ext cx="1474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Unblinded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366B798-DD71-94D8-5D5E-CCBC423A3E5B}"/>
              </a:ext>
            </a:extLst>
          </p:cNvPr>
          <p:cNvSpPr txBox="1"/>
          <p:nvPr/>
        </p:nvSpPr>
        <p:spPr>
          <a:xfrm>
            <a:off x="9676448" y="5608377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05-14-2021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A9F339F2-272D-1E10-DE62-B64EF3EE3C07}"/>
              </a:ext>
            </a:extLst>
          </p:cNvPr>
          <p:cNvCxnSpPr>
            <a:cxnSpLocks/>
          </p:cNvCxnSpPr>
          <p:nvPr/>
        </p:nvCxnSpPr>
        <p:spPr>
          <a:xfrm flipH="1" flipV="1">
            <a:off x="10027961" y="5783043"/>
            <a:ext cx="1095" cy="1828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9A89018-88BE-049A-473C-C77117412676}"/>
              </a:ext>
            </a:extLst>
          </p:cNvPr>
          <p:cNvCxnSpPr>
            <a:cxnSpLocks/>
            <a:endCxn id="173" idx="1"/>
          </p:cNvCxnSpPr>
          <p:nvPr/>
        </p:nvCxnSpPr>
        <p:spPr>
          <a:xfrm>
            <a:off x="8215108" y="5716099"/>
            <a:ext cx="14613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F4F0EAAF-7940-5263-849B-DDA9DA0C8081}"/>
              </a:ext>
            </a:extLst>
          </p:cNvPr>
          <p:cNvSpPr txBox="1"/>
          <p:nvPr/>
        </p:nvSpPr>
        <p:spPr>
          <a:xfrm>
            <a:off x="8567500" y="5557488"/>
            <a:ext cx="6335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Year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9A75EE3-3351-E829-2B82-7E50347E8E75}"/>
              </a:ext>
            </a:extLst>
          </p:cNvPr>
          <p:cNvSpPr/>
          <p:nvPr/>
        </p:nvSpPr>
        <p:spPr>
          <a:xfrm>
            <a:off x="10027117" y="5970030"/>
            <a:ext cx="98024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4627F03-D6CD-35C3-0664-8E42B9AD4BF7}"/>
              </a:ext>
            </a:extLst>
          </p:cNvPr>
          <p:cNvSpPr txBox="1"/>
          <p:nvPr/>
        </p:nvSpPr>
        <p:spPr>
          <a:xfrm>
            <a:off x="157684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DEC-2016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ECA5D87-13D3-09EE-53DC-5775AD064A5E}"/>
              </a:ext>
            </a:extLst>
          </p:cNvPr>
          <p:cNvSpPr txBox="1"/>
          <p:nvPr/>
        </p:nvSpPr>
        <p:spPr>
          <a:xfrm>
            <a:off x="3405513" y="6142631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JUN-2018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309DED78-F96F-C086-2A15-6995DBFBD31B}"/>
              </a:ext>
            </a:extLst>
          </p:cNvPr>
          <p:cNvCxnSpPr>
            <a:cxnSpLocks/>
          </p:cNvCxnSpPr>
          <p:nvPr/>
        </p:nvCxnSpPr>
        <p:spPr>
          <a:xfrm flipV="1">
            <a:off x="904027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BCBB6755-156B-9A06-91D5-1320F1ED326C}"/>
              </a:ext>
            </a:extLst>
          </p:cNvPr>
          <p:cNvCxnSpPr>
            <a:cxnSpLocks/>
          </p:cNvCxnSpPr>
          <p:nvPr/>
        </p:nvCxnSpPr>
        <p:spPr>
          <a:xfrm flipV="1">
            <a:off x="793790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B30C4EE4-5734-01A5-53F4-F0E2571D8D0A}"/>
              </a:ext>
            </a:extLst>
          </p:cNvPr>
          <p:cNvCxnSpPr>
            <a:cxnSpLocks/>
          </p:cNvCxnSpPr>
          <p:nvPr/>
        </p:nvCxnSpPr>
        <p:spPr>
          <a:xfrm flipV="1">
            <a:off x="702350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" name="Picture 357">
            <a:extLst>
              <a:ext uri="{FF2B5EF4-FFF2-40B4-BE49-F238E27FC236}">
                <a16:creationId xmlns:a16="http://schemas.microsoft.com/office/drawing/2014/main" id="{7C91A675-5362-BB16-1D76-6FA16662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08" y="1529918"/>
            <a:ext cx="8891184" cy="3994771"/>
          </a:xfrm>
          <a:prstGeom prst="rect">
            <a:avLst/>
          </a:prstGeom>
        </p:spPr>
      </p:pic>
      <p:sp>
        <p:nvSpPr>
          <p:cNvPr id="359" name="TextBox 358">
            <a:extLst>
              <a:ext uri="{FF2B5EF4-FFF2-40B4-BE49-F238E27FC236}">
                <a16:creationId xmlns:a16="http://schemas.microsoft.com/office/drawing/2014/main" id="{4E31AD4C-4E2F-CF72-9699-6B889897FB0A}"/>
              </a:ext>
            </a:extLst>
          </p:cNvPr>
          <p:cNvSpPr txBox="1"/>
          <p:nvPr/>
        </p:nvSpPr>
        <p:spPr>
          <a:xfrm>
            <a:off x="2477193" y="1151562"/>
            <a:ext cx="749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 Nova" panose="020B0504020202020204" pitchFamily="34" charset="0"/>
              </a:rPr>
              <a:t>Combined blinded and unblinded period, through May 2021</a:t>
            </a:r>
            <a:endParaRPr lang="en-ZA" sz="2000" dirty="0">
              <a:solidFill>
                <a:srgbClr val="C00000"/>
              </a:solidFill>
              <a:latin typeface="Arial Nova" panose="020B0504020202020204" pitchFamily="34" charset="0"/>
            </a:endParaRP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F82F12CC-75BB-3D96-1301-E737A726C3FA}"/>
              </a:ext>
            </a:extLst>
          </p:cNvPr>
          <p:cNvSpPr txBox="1"/>
          <p:nvPr/>
        </p:nvSpPr>
        <p:spPr>
          <a:xfrm>
            <a:off x="0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Landovitz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R. HIV Glasgow 2022.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1313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6B0C-BDF6-2C0B-167D-9C088BA3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72824"/>
          </a:xfrm>
        </p:spPr>
        <p:txBody>
          <a:bodyPr/>
          <a:lstStyle/>
          <a:p>
            <a:pPr algn="ctr"/>
            <a:r>
              <a:rPr lang="en-US" dirty="0"/>
              <a:t>FAILURE GROUPS IN HPTN 083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8A2E-8948-AD59-639E-A1E2D30D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Group A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at enrollment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B cases: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w/o recent CAB exposure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BR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&gt;6 months after the last CAB injection and an injection given at the time of the first positive visit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C cases: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during oral lead-in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D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in the setting of on-time CAB injections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DX cases: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while on CAB with at least one 10-week delayed injection</a:t>
            </a: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392F584-4821-20C8-374A-EA27B6192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272825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840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6B0C-BDF6-2C0B-167D-9C088BA3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72824"/>
          </a:xfrm>
        </p:spPr>
        <p:txBody>
          <a:bodyPr/>
          <a:lstStyle/>
          <a:p>
            <a:pPr algn="ctr"/>
            <a:r>
              <a:rPr lang="en-US" dirty="0"/>
              <a:t>FAILURE GROUPS IN HPTN 083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8A2E-8948-AD59-639E-A1E2D30D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Group A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at enrollment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B cases: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w/o recent CAB exposure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BR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&gt;6 months after the last CAB injection and an injection given at the time of the first positive visit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C cases: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during oral lead-in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D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in the setting of on-time CAB injections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DX cases: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while on CAB with at least one 10-week delayed injection</a:t>
            </a: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392F584-4821-20C8-374A-EA27B6192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272825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740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E9274D-EA9E-E04D-9D8A-2B66B15A3DDD}"/>
              </a:ext>
            </a:extLst>
          </p:cNvPr>
          <p:cNvSpPr txBox="1"/>
          <p:nvPr/>
        </p:nvSpPr>
        <p:spPr>
          <a:xfrm>
            <a:off x="355600" y="1825877"/>
            <a:ext cx="11480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If we do not diagnose HIV before PrEP agents start (acute or eclipse phase infection = very early infection), CAB can make it challenging to diagnose later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Failure to diagnose HIV infection can lead to continued CAB administration, and even continued CAB injections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F5053B-47C3-4D46-82C9-7315D1A7AF11}"/>
              </a:ext>
            </a:extLst>
          </p:cNvPr>
          <p:cNvSpPr/>
          <p:nvPr/>
        </p:nvSpPr>
        <p:spPr>
          <a:xfrm>
            <a:off x="355600" y="1081311"/>
            <a:ext cx="5082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What we learned: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B2AB8B-D7B8-1944-B72F-8ABC24D7737E}"/>
              </a:ext>
            </a:extLst>
          </p:cNvPr>
          <p:cNvSpPr txBox="1">
            <a:spLocks/>
          </p:cNvSpPr>
          <p:nvPr/>
        </p:nvSpPr>
        <p:spPr>
          <a:xfrm>
            <a:off x="355600" y="228539"/>
            <a:ext cx="11480800" cy="69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CAB arm, Group A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20099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90AD054D-C8AB-6598-E5A9-9D81CEF013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926593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354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6B0C-BDF6-2C0B-167D-9C088BA3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72824"/>
          </a:xfrm>
        </p:spPr>
        <p:txBody>
          <a:bodyPr/>
          <a:lstStyle/>
          <a:p>
            <a:pPr algn="ctr"/>
            <a:r>
              <a:rPr lang="en-US" dirty="0"/>
              <a:t>FAILURE GROUPS IN HPTN 083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8A2E-8948-AD59-639E-A1E2D30D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Group A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at enrollment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B cases: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w/o recent CAB exposure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BR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&gt;6 months after the last CAB injection and an injection given at the time of the first positive visit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C cases: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during oral lead-in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D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in the setting of on-time CAB injections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DX cases: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while on CAB with at least one 10-week delayed injection</a:t>
            </a: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392F584-4821-20C8-374A-EA27B6192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272825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887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2E5DAA-0DC0-7C4D-8C56-229C5A03E564}"/>
              </a:ext>
            </a:extLst>
          </p:cNvPr>
          <p:cNvSpPr txBox="1"/>
          <p:nvPr/>
        </p:nvSpPr>
        <p:spPr>
          <a:xfrm>
            <a:off x="355600" y="1838069"/>
            <a:ext cx="11480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If you don’t take CAB, it doesn’t prevent HIV infection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In 3 participants, exposure and HIV acquisition during the “tail” did not result in CAB resistance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This is reassuring, but DOES NOT RULE OUT THAT IT CAN HAPPEN WE NEED MORE DATA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When CAB is restarted after prolonged hiatus, failure to diagnose interim newly acquired HIV can lead to INSTI resistance, much as “A” cases can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When people were provided open-label TDF/FTC to “cover they tail” they did not take it – this likely contributed to HIV acquisition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3440E-1538-304C-AFEB-BF68A5C3ADC6}"/>
              </a:ext>
            </a:extLst>
          </p:cNvPr>
          <p:cNvSpPr/>
          <p:nvPr/>
        </p:nvSpPr>
        <p:spPr>
          <a:xfrm>
            <a:off x="355600" y="1093503"/>
            <a:ext cx="5082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What we learned: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5E7062-38FD-944C-9B0F-3AF63E194831}"/>
              </a:ext>
            </a:extLst>
          </p:cNvPr>
          <p:cNvSpPr txBox="1">
            <a:spLocks/>
          </p:cNvSpPr>
          <p:nvPr/>
        </p:nvSpPr>
        <p:spPr>
          <a:xfrm>
            <a:off x="355600" y="228539"/>
            <a:ext cx="11480800" cy="69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CAB arm, Group B &amp; BR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20099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57F6AE43-D25E-DBA4-5E17-93E9B3C5A6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926593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4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6B0C-BDF6-2C0B-167D-9C088BA3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72824"/>
          </a:xfrm>
        </p:spPr>
        <p:txBody>
          <a:bodyPr/>
          <a:lstStyle/>
          <a:p>
            <a:pPr algn="ctr"/>
            <a:r>
              <a:rPr lang="en-US" dirty="0"/>
              <a:t>FAILURE GROUPS IN HPTN 083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8A2E-8948-AD59-639E-A1E2D30D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Group A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at enrollment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B cases: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w/o recent CAB exposure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BR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&gt;6 months after the last CAB injection and an injection given at the time of the first positive visit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C cases: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during oral lead-in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D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in the setting of on-time CAB injections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DX cases: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while on CAB with at least one 10-week delayed injection</a:t>
            </a: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392F584-4821-20C8-374A-EA27B6192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272825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42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DAB04F-5E55-A447-96BE-219FC356AF50}"/>
              </a:ext>
            </a:extLst>
          </p:cNvPr>
          <p:cNvSpPr txBox="1"/>
          <p:nvPr/>
        </p:nvSpPr>
        <p:spPr>
          <a:xfrm>
            <a:off x="355600" y="1838069"/>
            <a:ext cx="11480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If you don’t take CAB, it doesn’t prevent HIV infection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We don’t know how “forgiving” it is to missed doses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There is likely a “time to onset” of protection with oral CAB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We don’t know how long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If CAB delays new (incident) HIV detection by delaying testing, CAB injections can inadvertently be given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As with the “A” Cases, viral “escape” at HIGH CAB levels 	can lead to CAB (and other integrase) resistance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AD719-6178-2B45-BB3D-7916B726B757}"/>
              </a:ext>
            </a:extLst>
          </p:cNvPr>
          <p:cNvSpPr/>
          <p:nvPr/>
        </p:nvSpPr>
        <p:spPr>
          <a:xfrm>
            <a:off x="355600" y="1093503"/>
            <a:ext cx="5082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What we learned: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C3B10B-62CA-B142-B117-6855036673ED}"/>
              </a:ext>
            </a:extLst>
          </p:cNvPr>
          <p:cNvSpPr txBox="1">
            <a:spLocks/>
          </p:cNvSpPr>
          <p:nvPr/>
        </p:nvSpPr>
        <p:spPr>
          <a:xfrm>
            <a:off x="355600" y="228539"/>
            <a:ext cx="11480800" cy="69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CAB arm, Group 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20099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CA9D2619-6A00-DF49-A180-EEE015EA5B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926593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3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6B0C-BDF6-2C0B-167D-9C088BA3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72824"/>
          </a:xfrm>
        </p:spPr>
        <p:txBody>
          <a:bodyPr/>
          <a:lstStyle/>
          <a:p>
            <a:pPr algn="ctr"/>
            <a:r>
              <a:rPr lang="en-US" dirty="0"/>
              <a:t>FAILURE GROUPS IN HPTN 083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8A2E-8948-AD59-639E-A1E2D30D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Group A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at enrollment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B cases: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w/o recent CAB exposure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BR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&gt;6 months after the last CAB injection and an injection given at the time of the first positive visit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C cases: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during oral lead-in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D cases: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in the setting of on-time CAB injections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DX cases: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HIV acquired while on CAB with at least one 10-week delayed injection</a:t>
            </a: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392F584-4821-20C8-374A-EA27B6192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272825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790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04DEC6-149F-5E49-B2E9-5368320A579D}"/>
              </a:ext>
            </a:extLst>
          </p:cNvPr>
          <p:cNvSpPr txBox="1"/>
          <p:nvPr/>
        </p:nvSpPr>
        <p:spPr>
          <a:xfrm>
            <a:off x="355600" y="1838069"/>
            <a:ext cx="11480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Delays in HIV tests detecting “new” HIV infections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CAB levels in the blood were as expected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It wasn’t “unexpectedly” low concentrations of CAB that explain the PrEP failure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If HIV “smolders” after a PrEP failure, it can lead to CAB (and other integrase) resistance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That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resistance can be often avoided by earlier detection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When delays occur, CAB levels can drop, losing protection – but not leading to INSTI resistance to-date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C5802-D882-C548-923E-AF4C405633B1}"/>
              </a:ext>
            </a:extLst>
          </p:cNvPr>
          <p:cNvSpPr/>
          <p:nvPr/>
        </p:nvSpPr>
        <p:spPr>
          <a:xfrm>
            <a:off x="355600" y="1093503"/>
            <a:ext cx="5082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What we learned: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0EF22A-6BBC-154E-BD76-453E9177C476}"/>
              </a:ext>
            </a:extLst>
          </p:cNvPr>
          <p:cNvSpPr txBox="1">
            <a:spLocks/>
          </p:cNvSpPr>
          <p:nvPr/>
        </p:nvSpPr>
        <p:spPr>
          <a:xfrm>
            <a:off x="355600" y="228539"/>
            <a:ext cx="11480800" cy="69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CAB arm, Group D &amp; DX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20099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1C0B890E-AAE9-1C88-7580-FE0DA62CE7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926593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36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EFFICACY</a:t>
            </a:r>
          </a:p>
        </p:txBody>
      </p:sp>
    </p:spTree>
    <p:extLst>
      <p:ext uri="{BB962C8B-B14F-4D97-AF65-F5344CB8AC3E}">
        <p14:creationId xmlns:p14="http://schemas.microsoft.com/office/powerpoint/2010/main" val="2167767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49694CB-35E2-E6BD-A09D-EE8814B18C4C}"/>
              </a:ext>
            </a:extLst>
          </p:cNvPr>
          <p:cNvSpPr/>
          <p:nvPr/>
        </p:nvSpPr>
        <p:spPr>
          <a:xfrm>
            <a:off x="331694" y="3779064"/>
            <a:ext cx="11603575" cy="410091"/>
          </a:xfrm>
          <a:prstGeom prst="rect">
            <a:avLst/>
          </a:prstGeom>
          <a:solidFill>
            <a:srgbClr val="0118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B747FA-CCB5-E53B-0B0F-B2BEEAA8F473}"/>
              </a:ext>
            </a:extLst>
          </p:cNvPr>
          <p:cNvSpPr/>
          <p:nvPr/>
        </p:nvSpPr>
        <p:spPr>
          <a:xfrm>
            <a:off x="331694" y="5683678"/>
            <a:ext cx="11603575" cy="454450"/>
          </a:xfrm>
          <a:prstGeom prst="rect">
            <a:avLst/>
          </a:prstGeom>
          <a:solidFill>
            <a:srgbClr val="0118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0FC900-3465-E1E3-6D4B-CE15B581F0DB}"/>
              </a:ext>
            </a:extLst>
          </p:cNvPr>
          <p:cNvSpPr/>
          <p:nvPr/>
        </p:nvSpPr>
        <p:spPr>
          <a:xfrm>
            <a:off x="331694" y="1347555"/>
            <a:ext cx="11603575" cy="431279"/>
          </a:xfrm>
          <a:prstGeom prst="rect">
            <a:avLst/>
          </a:prstGeom>
          <a:solidFill>
            <a:srgbClr val="0118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3117D5-79F4-0545-A2D0-68A8359F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378"/>
            <a:ext cx="10948639" cy="1053770"/>
          </a:xfrm>
        </p:spPr>
        <p:txBody>
          <a:bodyPr anchor="b" anchorCtr="0">
            <a:normAutofit fontScale="90000"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Bottom Line: </a:t>
            </a:r>
            <a:br>
              <a:rPr lang="en-US" sz="40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Summary of HPTN 083 resistance</a:t>
            </a:r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D4017DD4-3D8B-8D48-AC05-A962E0DCD7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704" y="1101146"/>
            <a:ext cx="1067851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ED8466-3E9F-1585-52A8-A348AD6F9790}"/>
              </a:ext>
            </a:extLst>
          </p:cNvPr>
          <p:cNvGrpSpPr/>
          <p:nvPr/>
        </p:nvGrpSpPr>
        <p:grpSpPr>
          <a:xfrm>
            <a:off x="523198" y="1347555"/>
            <a:ext cx="11412071" cy="1417860"/>
            <a:chOff x="714703" y="964219"/>
            <a:chExt cx="11145603" cy="14178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062B31-11FE-097B-306B-C5AFD55BF4E8}"/>
                </a:ext>
              </a:extLst>
            </p:cNvPr>
            <p:cNvSpPr txBox="1"/>
            <p:nvPr/>
          </p:nvSpPr>
          <p:spPr>
            <a:xfrm>
              <a:off x="714704" y="964219"/>
              <a:ext cx="1114560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CAB INITIATED OR RE-INITIATED WITH OCCULT HIV INFECTION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27116A-AF09-5D37-B8E7-7145615B2CB7}"/>
                </a:ext>
              </a:extLst>
            </p:cNvPr>
            <p:cNvSpPr txBox="1"/>
            <p:nvPr/>
          </p:nvSpPr>
          <p:spPr>
            <a:xfrm>
              <a:off x="714703" y="1366416"/>
              <a:ext cx="11145603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			N (%)			Integrase Resistance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Initiated			1 (25)		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2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Restarted		1 (50)		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2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B35C24-9518-B6A1-FFCF-A529D7A9C8FE}"/>
              </a:ext>
            </a:extLst>
          </p:cNvPr>
          <p:cNvGrpSpPr/>
          <p:nvPr/>
        </p:nvGrpSpPr>
        <p:grpSpPr>
          <a:xfrm>
            <a:off x="523198" y="2830365"/>
            <a:ext cx="11412071" cy="882989"/>
            <a:chOff x="714704" y="2687768"/>
            <a:chExt cx="10639096" cy="8829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55D537-2D3A-36C8-5BA9-89B1FD2556CE}"/>
                </a:ext>
              </a:extLst>
            </p:cNvPr>
            <p:cNvSpPr txBox="1"/>
            <p:nvPr/>
          </p:nvSpPr>
          <p:spPr>
            <a:xfrm>
              <a:off x="714704" y="2687768"/>
              <a:ext cx="1063909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HIV ACQUISITION DURING OLI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6DED3F-52D0-9F0E-2F7D-4252BEC64C4E}"/>
                </a:ext>
              </a:extLst>
            </p:cNvPr>
            <p:cNvSpPr txBox="1"/>
            <p:nvPr/>
          </p:nvSpPr>
          <p:spPr>
            <a:xfrm>
              <a:off x="714704" y="3170647"/>
              <a:ext cx="1063909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During OLI		2 (66)		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0839EA-F5AC-58FF-FD0E-8F271867C9AC}"/>
              </a:ext>
            </a:extLst>
          </p:cNvPr>
          <p:cNvGrpSpPr/>
          <p:nvPr/>
        </p:nvGrpSpPr>
        <p:grpSpPr>
          <a:xfrm>
            <a:off x="523198" y="3779064"/>
            <a:ext cx="12278402" cy="896137"/>
            <a:chOff x="714703" y="3693867"/>
            <a:chExt cx="12225839" cy="8961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2A8B3A-C7FA-7245-E16F-406748FE4C26}"/>
                </a:ext>
              </a:extLst>
            </p:cNvPr>
            <p:cNvSpPr txBox="1"/>
            <p:nvPr/>
          </p:nvSpPr>
          <p:spPr>
            <a:xfrm>
              <a:off x="714703" y="3693867"/>
              <a:ext cx="1136321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HIV BREAKTHROUGH INFECTION WITH ON-TIME INJECTIONS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AC23DC-6986-9779-949A-07D0A520CEB7}"/>
                </a:ext>
              </a:extLst>
            </p:cNvPr>
            <p:cNvSpPr txBox="1"/>
            <p:nvPr/>
          </p:nvSpPr>
          <p:spPr>
            <a:xfrm>
              <a:off x="714703" y="4189894"/>
              <a:ext cx="12225839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On-time failure		6 (100)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		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BFBD3F-CD0F-8497-58C3-99B1819717C2}"/>
              </a:ext>
            </a:extLst>
          </p:cNvPr>
          <p:cNvGrpSpPr/>
          <p:nvPr/>
        </p:nvGrpSpPr>
        <p:grpSpPr>
          <a:xfrm>
            <a:off x="523198" y="4727763"/>
            <a:ext cx="11412071" cy="882989"/>
            <a:chOff x="714704" y="2687768"/>
            <a:chExt cx="10639096" cy="8829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4D5A71-0C6D-1DE2-76E0-35A1C0FF279A}"/>
                </a:ext>
              </a:extLst>
            </p:cNvPr>
            <p:cNvSpPr txBox="1"/>
            <p:nvPr/>
          </p:nvSpPr>
          <p:spPr>
            <a:xfrm>
              <a:off x="714704" y="2687768"/>
              <a:ext cx="1063909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HIV BREAKTHROUGH INFECTION WITH AT LEAST ONE 10+ WEEK DELAY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FFDF11-1D17-38C8-5C84-207B30CB9EE6}"/>
                </a:ext>
              </a:extLst>
            </p:cNvPr>
            <p:cNvSpPr txBox="1"/>
            <p:nvPr/>
          </p:nvSpPr>
          <p:spPr>
            <a:xfrm>
              <a:off x="714704" y="3170647"/>
              <a:ext cx="1063909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≥1 delay		0 (0)			No			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73E390-6790-F05D-09AA-AFE0AD6A7974}"/>
              </a:ext>
            </a:extLst>
          </p:cNvPr>
          <p:cNvGrpSpPr/>
          <p:nvPr/>
        </p:nvGrpSpPr>
        <p:grpSpPr>
          <a:xfrm>
            <a:off x="523198" y="5676462"/>
            <a:ext cx="11412071" cy="882989"/>
            <a:chOff x="714704" y="2687768"/>
            <a:chExt cx="10639096" cy="8829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57CED9-E11B-6CC7-C233-6BADF5EE0C69}"/>
                </a:ext>
              </a:extLst>
            </p:cNvPr>
            <p:cNvSpPr txBox="1"/>
            <p:nvPr/>
          </p:nvSpPr>
          <p:spPr>
            <a:xfrm>
              <a:off x="714704" y="2687768"/>
              <a:ext cx="1063909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HIV INFECTION 6+ MONTHS FROM LAST INJECTION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99CBF3-4C13-B2AE-1B20-A14FD2478C0A}"/>
                </a:ext>
              </a:extLst>
            </p:cNvPr>
            <p:cNvSpPr txBox="1"/>
            <p:nvPr/>
          </p:nvSpPr>
          <p:spPr>
            <a:xfrm>
              <a:off x="714704" y="3170647"/>
              <a:ext cx="1063909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Tail-phase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		0 (0)			No			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0C8A431-7190-4AD0-EFB6-8B4978B397D5}"/>
              </a:ext>
            </a:extLst>
          </p:cNvPr>
          <p:cNvSpPr/>
          <p:nvPr/>
        </p:nvSpPr>
        <p:spPr>
          <a:xfrm>
            <a:off x="331694" y="2837580"/>
            <a:ext cx="11603575" cy="447235"/>
          </a:xfrm>
          <a:prstGeom prst="rect">
            <a:avLst/>
          </a:prstGeom>
          <a:solidFill>
            <a:srgbClr val="0118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F7EC9E-31EB-504B-0A3D-089A40B7334C}"/>
              </a:ext>
            </a:extLst>
          </p:cNvPr>
          <p:cNvSpPr/>
          <p:nvPr/>
        </p:nvSpPr>
        <p:spPr>
          <a:xfrm>
            <a:off x="331694" y="4734977"/>
            <a:ext cx="11603575" cy="461665"/>
          </a:xfrm>
          <a:prstGeom prst="rect">
            <a:avLst/>
          </a:prstGeom>
          <a:solidFill>
            <a:srgbClr val="01189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BFC44-5A60-8887-002F-D143CCD98E2E}"/>
              </a:ext>
            </a:extLst>
          </p:cNvPr>
          <p:cNvSpPr txBox="1"/>
          <p:nvPr/>
        </p:nvSpPr>
        <p:spPr>
          <a:xfrm>
            <a:off x="10453773" y="6559451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*No result for one case</a:t>
            </a:r>
          </a:p>
        </p:txBody>
      </p:sp>
    </p:spTree>
    <p:extLst>
      <p:ext uri="{BB962C8B-B14F-4D97-AF65-F5344CB8AC3E}">
        <p14:creationId xmlns:p14="http://schemas.microsoft.com/office/powerpoint/2010/main" val="2541004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TESTING DELAYS</a:t>
            </a:r>
          </a:p>
        </p:txBody>
      </p:sp>
    </p:spTree>
    <p:extLst>
      <p:ext uri="{BB962C8B-B14F-4D97-AF65-F5344CB8AC3E}">
        <p14:creationId xmlns:p14="http://schemas.microsoft.com/office/powerpoint/2010/main" val="2398197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797173" y="3647626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81200" y="1752601"/>
            <a:ext cx="8229600" cy="4559291"/>
            <a:chOff x="966216" y="1330960"/>
            <a:chExt cx="8357616" cy="4559291"/>
          </a:xfrm>
        </p:grpSpPr>
        <p:pic>
          <p:nvPicPr>
            <p:cNvPr id="15" name="Picture 14" descr="20b2. Acute HIV_NA-AB.png"/>
            <p:cNvPicPr>
              <a:picLocks noChangeAspect="1"/>
            </p:cNvPicPr>
            <p:nvPr/>
          </p:nvPicPr>
          <p:blipFill>
            <a:blip r:embed="rId3"/>
            <a:srcRect l="1042" r="1591"/>
            <a:stretch>
              <a:fillRect/>
            </a:stretch>
          </p:blipFill>
          <p:spPr>
            <a:xfrm>
              <a:off x="990600" y="1330960"/>
              <a:ext cx="8305800" cy="4206240"/>
            </a:xfrm>
            <a:prstGeom prst="rect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635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66216" y="5524500"/>
              <a:ext cx="8357616" cy="365751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63500" dir="2700000">
                <a:srgbClr val="000000">
                  <a:alpha val="75000"/>
                </a:srgbClr>
              </a:outerShdw>
            </a:effectLst>
          </p:spPr>
          <p:txBody>
            <a:bodyPr anchor="t">
              <a:prstTxWarp prst="textNoShape">
                <a:avLst/>
              </a:prstTxWarp>
            </a:bodyPr>
            <a:lstStyle/>
            <a:p>
              <a:pPr marL="182880" indent="-457200" algn="ctr">
                <a:spcBef>
                  <a:spcPct val="60000"/>
                </a:spcBef>
                <a:buClr>
                  <a:srgbClr val="FF0000"/>
                </a:buClr>
              </a:pPr>
              <a:r>
                <a:rPr lang="en-US" dirty="0">
                  <a:solidFill>
                    <a:srgbClr val="FFFFFF"/>
                  </a:solidFill>
                </a:rPr>
                <a:t>HIV RNA “spike” precedes production of detectable HIV antibodies</a:t>
              </a:r>
            </a:p>
            <a:p>
              <a:pPr marL="457200" indent="-457200" algn="ctr">
                <a:lnSpc>
                  <a:spcPct val="85000"/>
                </a:lnSpc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33650" y="3931158"/>
              <a:ext cx="1143000" cy="3169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B31A44"/>
                  </a:solidFill>
                  <a:latin typeface="Arial" pitchFamily="-110" charset="0"/>
                </a:rPr>
                <a:t>Infection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87650" y="3023108"/>
              <a:ext cx="1133856" cy="3169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396FA3"/>
                  </a:solidFill>
                  <a:latin typeface="Arial" pitchFamily="-110" charset="0"/>
                </a:rPr>
                <a:t>HIV RNA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261100" y="2984500"/>
              <a:ext cx="1752600" cy="3169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660066"/>
                  </a:solidFill>
                  <a:latin typeface="Arial" pitchFamily="-110" charset="0"/>
                </a:rPr>
                <a:t>Antibody Titer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91300" y="3591052"/>
              <a:ext cx="1981200" cy="26212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800000"/>
                  </a:solidFill>
                  <a:latin typeface="Arial" pitchFamily="-110" charset="0"/>
                </a:rPr>
                <a:t>Detectable Antibody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362DED5-2AA8-7CE0-B1B3-64B8DF8A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33" y="81281"/>
            <a:ext cx="10948639" cy="1053770"/>
          </a:xfrm>
        </p:spPr>
        <p:txBody>
          <a:bodyPr anchor="b" anchorCtr="0">
            <a:norm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Diagnosing Acute HIV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64382FE-92CE-8DDD-5D12-FE10C776DB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997" y="1135051"/>
            <a:ext cx="1067851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797173" y="3647626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62DED5-2AA8-7CE0-B1B3-64B8DF8A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33" y="81281"/>
            <a:ext cx="10948639" cy="1053770"/>
          </a:xfrm>
        </p:spPr>
        <p:txBody>
          <a:bodyPr anchor="b" anchorCtr="0">
            <a:norm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Diagnosing Acute HIV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64382FE-92CE-8DDD-5D12-FE10C776DB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997" y="1135051"/>
            <a:ext cx="1067851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B2A56-0DE3-534C-B004-1C1C0F583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06779"/>
            <a:ext cx="8229600" cy="476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56579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DFC83-3229-72CB-673B-0AFA02AD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Bottom Line: </a:t>
            </a:r>
            <a:br>
              <a:rPr lang="en-US" sz="54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Testing Delays</a:t>
            </a:r>
            <a:endParaRPr lang="en-US" sz="5400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F8FA4C37-F10D-FBE7-3776-7D40F142D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272825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A20F60-8C29-59A4-7C0D-7274D1A3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RNA testing finds infections earlier, but is costly, may not be feasible in many settings, and may confuse patients and providers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This is being explored in HPTN 083 and 084 OLE’</a:t>
            </a:r>
          </a:p>
          <a:p>
            <a:pPr marL="457200" lvl="1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No delays seen in MSM/TGW when infection is acquired &gt; 6 months after last injection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Likely a longer timeline for ciswomen/TGM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  <a:p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62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CLINICAL USE and</a:t>
            </a:r>
            <a:br>
              <a:rPr lang="en-US" sz="8000" dirty="0"/>
            </a:br>
            <a:r>
              <a:rPr lang="en-US" sz="8000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387600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5BC322-9FB9-5149-A496-AF5151A4CBE4}"/>
              </a:ext>
            </a:extLst>
          </p:cNvPr>
          <p:cNvSpPr/>
          <p:nvPr/>
        </p:nvSpPr>
        <p:spPr>
          <a:xfrm>
            <a:off x="100360" y="349420"/>
            <a:ext cx="12091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aking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 Good Decisions Absent Good Data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E31301B-0B8F-6246-B455-00EB9421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466" y="463480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938BA-BDF5-3433-4E00-AA60653D1D3B}"/>
              </a:ext>
            </a:extLst>
          </p:cNvPr>
          <p:cNvSpPr txBox="1"/>
          <p:nvPr/>
        </p:nvSpPr>
        <p:spPr>
          <a:xfrm>
            <a:off x="473309" y="1137465"/>
            <a:ext cx="112453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start?</a:t>
            </a:r>
          </a:p>
          <a:p>
            <a:pPr marL="800100" lvl="1" indent="-342900">
              <a:buFont typeface="System Font Regular"/>
              <a:buChar char="-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Whatever the patient will adhere/persist with best</a:t>
            </a:r>
          </a:p>
          <a:p>
            <a:pPr marL="800100" lvl="1" indent="-342900">
              <a:buFont typeface="System Font Regular"/>
              <a:buChar char="-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ethical/moral “obligation” to use CAB</a:t>
            </a:r>
          </a:p>
          <a:p>
            <a:pPr lvl="0"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 of protection?</a:t>
            </a:r>
          </a:p>
          <a:p>
            <a:pPr marL="800100" lvl="1" indent="-342900">
              <a:buFont typeface="System Font Regular"/>
              <a:buChar char="-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suggests time from first injection (irrespective of OLI) to 8x PA-IC90 is median 2 days, 95% by 7 days</a:t>
            </a:r>
          </a:p>
          <a:p>
            <a:pPr marL="800100" lvl="1" indent="-342900">
              <a:buFont typeface="System Font Regular"/>
              <a:buChar char="-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Durability – incredibly interpatient variability (077 data), likely varies by sex (maybe BMI), wouldn’t assume more than 9-10 weeks for males, 12+ for females</a:t>
            </a:r>
          </a:p>
          <a:p>
            <a:pPr lvl="0"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Breakthroughs (nee: failures)</a:t>
            </a:r>
          </a:p>
          <a:p>
            <a:pPr marL="800100" lvl="1" indent="-342900">
              <a:buFont typeface="System Font Regular"/>
              <a:buChar char="-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Poorly understood to date</a:t>
            </a:r>
          </a:p>
          <a:p>
            <a:pPr marL="800100" lvl="1" indent="-342900">
              <a:buFont typeface="System Font Regular"/>
              <a:buChar char="-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Salvage with NNRTI or r/PI if infection likely to have occurred within 1 year, DTG/BIC-based ART &gt;1 year?</a:t>
            </a:r>
          </a:p>
          <a:p>
            <a:pPr lvl="0"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800100" lvl="1" indent="-342900">
              <a:buFont typeface="System Font Regular"/>
              <a:buChar char="-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have the global, social, and political will to figure out how to use it?</a:t>
            </a: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B765788E-F3BF-6330-D165-2E7F735333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995751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39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5BC322-9FB9-5149-A496-AF5151A4CBE4}"/>
              </a:ext>
            </a:extLst>
          </p:cNvPr>
          <p:cNvSpPr/>
          <p:nvPr/>
        </p:nvSpPr>
        <p:spPr>
          <a:xfrm>
            <a:off x="452183" y="349420"/>
            <a:ext cx="11245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CAB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PrEP</a:t>
            </a:r>
            <a:r>
              <a:rPr lang="en-US" sz="4000" b="1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Implementation (similar issues for CAB/RPV for ART)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20099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E31301B-0B8F-6246-B455-00EB9421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466" y="463480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7A958-8E5D-4840-AF81-06DB56A8AC58}"/>
              </a:ext>
            </a:extLst>
          </p:cNvPr>
          <p:cNvSpPr txBox="1"/>
          <p:nvPr/>
        </p:nvSpPr>
        <p:spPr>
          <a:xfrm>
            <a:off x="0" y="6611779"/>
            <a:ext cx="9141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 CDC, DHHS.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the prevention of HIV infections in the United States – 2021 Update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91A93-A506-FB4C-8AC9-19EB24E76324}"/>
              </a:ext>
            </a:extLst>
          </p:cNvPr>
          <p:cNvSpPr txBox="1"/>
          <p:nvPr/>
        </p:nvSpPr>
        <p:spPr>
          <a:xfrm>
            <a:off x="659573" y="1988486"/>
            <a:ext cx="112453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variability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Coverage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Residence in pharmacy vs. medical benefit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Share-of-cost implications thereof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Requirement for Buy-and-Bill vs. Specialty Pharmacy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CMS reimbursement not clear until J-code July 1,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Requirements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Institutional support for Buy-and-Bill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Institutional allowance of Brown/White/Clear Bagging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5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5BC322-9FB9-5149-A496-AF5151A4CBE4}"/>
              </a:ext>
            </a:extLst>
          </p:cNvPr>
          <p:cNvSpPr/>
          <p:nvPr/>
        </p:nvSpPr>
        <p:spPr>
          <a:xfrm>
            <a:off x="452183" y="349420"/>
            <a:ext cx="11245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CAB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2009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PrEP</a:t>
            </a:r>
            <a:r>
              <a:rPr lang="en-US" sz="4000" b="1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Implementation (similar issues for CAB/RPV for ART)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20099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E31301B-0B8F-6246-B455-00EB9421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466" y="463480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7A958-8E5D-4840-AF81-06DB56A8AC58}"/>
              </a:ext>
            </a:extLst>
          </p:cNvPr>
          <p:cNvSpPr txBox="1"/>
          <p:nvPr/>
        </p:nvSpPr>
        <p:spPr>
          <a:xfrm>
            <a:off x="0" y="6611779"/>
            <a:ext cx="9141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 CDC, DHHS.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the prevention of HIV infections in the United States – 2021 Update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91A93-A506-FB4C-8AC9-19EB24E76324}"/>
              </a:ext>
            </a:extLst>
          </p:cNvPr>
          <p:cNvSpPr txBox="1"/>
          <p:nvPr/>
        </p:nvSpPr>
        <p:spPr>
          <a:xfrm>
            <a:off x="659573" y="1988486"/>
            <a:ext cx="112453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 Requirements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Operations/Work flow for administration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Patient Tracking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Bridging with missed doses (inconsistency between RCTs and PI)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Reloading (inconsistency between RCTs and PI)</a:t>
            </a:r>
          </a:p>
          <a:p>
            <a:pPr lvl="0"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Hesitancy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Which to recommend?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How to counsel re: Onset? Durability?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Resistance and options for ART choice in breakthrough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Complexity (and anguish!) of discordant results</a:t>
            </a:r>
            <a:endParaRPr lang="en-US" sz="2400" b="1" dirty="0">
              <a:solidFill>
                <a:prstClr val="black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8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76CE1D-A5AC-7A23-3E81-6143054C9619}"/>
              </a:ext>
            </a:extLst>
          </p:cNvPr>
          <p:cNvSpPr/>
          <p:nvPr/>
        </p:nvSpPr>
        <p:spPr>
          <a:xfrm>
            <a:off x="50179" y="35962"/>
            <a:ext cx="120916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Can CAB be given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other anatomic sites?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6FA702D3-5905-43B7-CED8-F59B324C11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450951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18C3D7-CB78-DA11-0896-1FBFD05BFFCF}"/>
              </a:ext>
            </a:extLst>
          </p:cNvPr>
          <p:cNvSpPr txBox="1"/>
          <p:nvPr/>
        </p:nvSpPr>
        <p:spPr>
          <a:xfrm>
            <a:off x="0" y="6611779"/>
            <a:ext cx="9141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1000" dirty="0" err="1">
                <a:solidFill>
                  <a:schemeClr val="tx2"/>
                </a:solidFill>
              </a:rPr>
              <a:t>Felizarta</a:t>
            </a:r>
            <a:r>
              <a:rPr lang="en-US" sz="1000" dirty="0">
                <a:solidFill>
                  <a:schemeClr val="tx2"/>
                </a:solidFill>
              </a:rPr>
              <a:t>, F et al. CROI 2023. Poster Session-H1.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DD0CD-067C-F2CB-708E-88FFCA8E7A41}"/>
              </a:ext>
            </a:extLst>
          </p:cNvPr>
          <p:cNvSpPr txBox="1"/>
          <p:nvPr/>
        </p:nvSpPr>
        <p:spPr>
          <a:xfrm>
            <a:off x="609600" y="1634052"/>
            <a:ext cx="10972799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118 participants enrolled in a ATLAS-2M </a:t>
            </a:r>
            <a:r>
              <a:rPr lang="en-US" sz="2800" dirty="0" err="1">
                <a:solidFill>
                  <a:schemeClr val="tx2"/>
                </a:solidFill>
              </a:rPr>
              <a:t>substudy</a:t>
            </a:r>
            <a:r>
              <a:rPr lang="en-US" sz="2800" dirty="0">
                <a:solidFill>
                  <a:schemeClr val="tx2"/>
                </a:solidFill>
              </a:rPr>
              <a:t> to evaluate the pharmacokinetics, safety, tolerability, and efficacy of CAB+RPV LA following short-term repeat IM thigh administration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Across 704 thigh injections, 327 injection site reactions occurred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Most were Grade 1 (55–76%) or 2 (19–38%)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4–7% were grade 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The median duration of ISRs was 3–3.5 days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One Grade 2 ISR led to withdrawal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Only 28–33% preferred thigh injections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This was largely due to ease of access</a:t>
            </a:r>
          </a:p>
        </p:txBody>
      </p:sp>
    </p:spTree>
    <p:extLst>
      <p:ext uri="{BB962C8B-B14F-4D97-AF65-F5344CB8AC3E}">
        <p14:creationId xmlns:p14="http://schemas.microsoft.com/office/powerpoint/2010/main" val="214462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HPTN 083 HIV Incidence: CAB vs. TDF/FTC</a:t>
            </a:r>
            <a:endParaRPr lang="en-US" sz="3600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4E31AD4C-4E2F-CF72-9699-6B889897FB0A}"/>
              </a:ext>
            </a:extLst>
          </p:cNvPr>
          <p:cNvSpPr txBox="1"/>
          <p:nvPr/>
        </p:nvSpPr>
        <p:spPr>
          <a:xfrm>
            <a:off x="2477193" y="1151562"/>
            <a:ext cx="749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 Nova" panose="020B0504020202020204" pitchFamily="34" charset="0"/>
              </a:rPr>
              <a:t>Primary blinded period, through May 2020</a:t>
            </a:r>
            <a:endParaRPr lang="en-ZA" sz="2000" dirty="0">
              <a:solidFill>
                <a:srgbClr val="C00000"/>
              </a:solidFill>
              <a:latin typeface="Arial Nova" panose="020B0504020202020204" pitchFamily="34" charset="0"/>
            </a:endParaRP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F82F12CC-75BB-3D96-1301-E737A726C3FA}"/>
              </a:ext>
            </a:extLst>
          </p:cNvPr>
          <p:cNvSpPr txBox="1"/>
          <p:nvPr/>
        </p:nvSpPr>
        <p:spPr>
          <a:xfrm>
            <a:off x="0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Landovitz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R. HIV Glasgow 2022.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8E5C17BD-1223-0AA0-CAC8-2C36AB18A4C0}"/>
              </a:ext>
            </a:extLst>
          </p:cNvPr>
          <p:cNvGrpSpPr/>
          <p:nvPr/>
        </p:nvGrpSpPr>
        <p:grpSpPr>
          <a:xfrm>
            <a:off x="141721" y="5270383"/>
            <a:ext cx="11911875" cy="1082348"/>
            <a:chOff x="141721" y="5588877"/>
            <a:chExt cx="11911875" cy="1082348"/>
          </a:xfrm>
        </p:grpSpPr>
        <p:grpSp>
          <p:nvGrpSpPr>
            <p:cNvPr id="1061" name="Group 1060">
              <a:extLst>
                <a:ext uri="{FF2B5EF4-FFF2-40B4-BE49-F238E27FC236}">
                  <a16:creationId xmlns:a16="http://schemas.microsoft.com/office/drawing/2014/main" id="{8FDDE119-306D-768D-6296-3F54C2E66152}"/>
                </a:ext>
              </a:extLst>
            </p:cNvPr>
            <p:cNvGrpSpPr/>
            <p:nvPr/>
          </p:nvGrpSpPr>
          <p:grpSpPr>
            <a:xfrm>
              <a:off x="141721" y="5592052"/>
              <a:ext cx="11911875" cy="1079173"/>
              <a:chOff x="141721" y="5592052"/>
              <a:chExt cx="11911875" cy="1079173"/>
            </a:xfrm>
          </p:grpSpPr>
          <p:sp>
            <p:nvSpPr>
              <p:cNvPr id="1236" name="Rectangle 1235">
                <a:extLst>
                  <a:ext uri="{FF2B5EF4-FFF2-40B4-BE49-F238E27FC236}">
                    <a16:creationId xmlns:a16="http://schemas.microsoft.com/office/drawing/2014/main" id="{1E53DB48-5BAC-7A94-0F05-1A39E108EB3A}"/>
                  </a:ext>
                </a:extLst>
              </p:cNvPr>
              <p:cNvSpPr/>
              <p:nvPr/>
            </p:nvSpPr>
            <p:spPr>
              <a:xfrm>
                <a:off x="6259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7" name="Rectangle 1236">
                <a:extLst>
                  <a:ext uri="{FF2B5EF4-FFF2-40B4-BE49-F238E27FC236}">
                    <a16:creationId xmlns:a16="http://schemas.microsoft.com/office/drawing/2014/main" id="{202CEFCE-0C81-E616-FC6E-946646808D59}"/>
                  </a:ext>
                </a:extLst>
              </p:cNvPr>
              <p:cNvSpPr/>
              <p:nvPr/>
            </p:nvSpPr>
            <p:spPr>
              <a:xfrm>
                <a:off x="8088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8" name="Rectangle 1237">
                <a:extLst>
                  <a:ext uri="{FF2B5EF4-FFF2-40B4-BE49-F238E27FC236}">
                    <a16:creationId xmlns:a16="http://schemas.microsoft.com/office/drawing/2014/main" id="{52F81DFC-F191-6707-0031-FD878505AC42}"/>
                  </a:ext>
                </a:extLst>
              </p:cNvPr>
              <p:cNvSpPr/>
              <p:nvPr/>
            </p:nvSpPr>
            <p:spPr>
              <a:xfrm>
                <a:off x="9916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9" name="Rectangle 1238">
                <a:extLst>
                  <a:ext uri="{FF2B5EF4-FFF2-40B4-BE49-F238E27FC236}">
                    <a16:creationId xmlns:a16="http://schemas.microsoft.com/office/drawing/2014/main" id="{B4D8FE26-6ACA-AC8B-D5E1-5D5FA0E7A2D0}"/>
                  </a:ext>
                </a:extLst>
              </p:cNvPr>
              <p:cNvSpPr/>
              <p:nvPr/>
            </p:nvSpPr>
            <p:spPr>
              <a:xfrm>
                <a:off x="11745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0" name="Rectangle 1239">
                <a:extLst>
                  <a:ext uri="{FF2B5EF4-FFF2-40B4-BE49-F238E27FC236}">
                    <a16:creationId xmlns:a16="http://schemas.microsoft.com/office/drawing/2014/main" id="{64B35F6A-05DA-9C0B-4B97-C19C2747F0A9}"/>
                  </a:ext>
                </a:extLst>
              </p:cNvPr>
              <p:cNvSpPr/>
              <p:nvPr/>
            </p:nvSpPr>
            <p:spPr>
              <a:xfrm>
                <a:off x="13574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1" name="Rectangle 1240">
                <a:extLst>
                  <a:ext uri="{FF2B5EF4-FFF2-40B4-BE49-F238E27FC236}">
                    <a16:creationId xmlns:a16="http://schemas.microsoft.com/office/drawing/2014/main" id="{01B1F2B1-359D-E95C-AF41-B786DA8BB97F}"/>
                  </a:ext>
                </a:extLst>
              </p:cNvPr>
              <p:cNvSpPr/>
              <p:nvPr/>
            </p:nvSpPr>
            <p:spPr>
              <a:xfrm>
                <a:off x="15403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2" name="Rectangle 1241">
                <a:extLst>
                  <a:ext uri="{FF2B5EF4-FFF2-40B4-BE49-F238E27FC236}">
                    <a16:creationId xmlns:a16="http://schemas.microsoft.com/office/drawing/2014/main" id="{D0AF239A-90CC-A0DC-00AD-CC9EA295ACA1}"/>
                  </a:ext>
                </a:extLst>
              </p:cNvPr>
              <p:cNvSpPr/>
              <p:nvPr/>
            </p:nvSpPr>
            <p:spPr>
              <a:xfrm>
                <a:off x="17232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3" name="Rectangle 1242">
                <a:extLst>
                  <a:ext uri="{FF2B5EF4-FFF2-40B4-BE49-F238E27FC236}">
                    <a16:creationId xmlns:a16="http://schemas.microsoft.com/office/drawing/2014/main" id="{590FD094-0452-6AE9-3A48-54F00EE94F17}"/>
                  </a:ext>
                </a:extLst>
              </p:cNvPr>
              <p:cNvSpPr/>
              <p:nvPr/>
            </p:nvSpPr>
            <p:spPr>
              <a:xfrm>
                <a:off x="19060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4" name="Rectangle 1243">
                <a:extLst>
                  <a:ext uri="{FF2B5EF4-FFF2-40B4-BE49-F238E27FC236}">
                    <a16:creationId xmlns:a16="http://schemas.microsoft.com/office/drawing/2014/main" id="{91CDDD33-ABE7-95A6-BAD9-9BEB0B9A32DD}"/>
                  </a:ext>
                </a:extLst>
              </p:cNvPr>
              <p:cNvSpPr/>
              <p:nvPr/>
            </p:nvSpPr>
            <p:spPr>
              <a:xfrm>
                <a:off x="20889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5" name="Rectangle 1244">
                <a:extLst>
                  <a:ext uri="{FF2B5EF4-FFF2-40B4-BE49-F238E27FC236}">
                    <a16:creationId xmlns:a16="http://schemas.microsoft.com/office/drawing/2014/main" id="{3BB2956A-20F5-E91E-46C6-B05A42BC7530}"/>
                  </a:ext>
                </a:extLst>
              </p:cNvPr>
              <p:cNvSpPr/>
              <p:nvPr/>
            </p:nvSpPr>
            <p:spPr>
              <a:xfrm>
                <a:off x="22718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6" name="Rectangle 1245">
                <a:extLst>
                  <a:ext uri="{FF2B5EF4-FFF2-40B4-BE49-F238E27FC236}">
                    <a16:creationId xmlns:a16="http://schemas.microsoft.com/office/drawing/2014/main" id="{BC95F46C-1C80-8810-115F-4D5139051671}"/>
                  </a:ext>
                </a:extLst>
              </p:cNvPr>
              <p:cNvSpPr/>
              <p:nvPr/>
            </p:nvSpPr>
            <p:spPr>
              <a:xfrm>
                <a:off x="24547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7" name="Rectangle 1246">
                <a:extLst>
                  <a:ext uri="{FF2B5EF4-FFF2-40B4-BE49-F238E27FC236}">
                    <a16:creationId xmlns:a16="http://schemas.microsoft.com/office/drawing/2014/main" id="{61119D5D-F86D-7F65-701B-C6D239DA8007}"/>
                  </a:ext>
                </a:extLst>
              </p:cNvPr>
              <p:cNvSpPr/>
              <p:nvPr/>
            </p:nvSpPr>
            <p:spPr>
              <a:xfrm>
                <a:off x="26376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8" name="Rectangle 1247">
                <a:extLst>
                  <a:ext uri="{FF2B5EF4-FFF2-40B4-BE49-F238E27FC236}">
                    <a16:creationId xmlns:a16="http://schemas.microsoft.com/office/drawing/2014/main" id="{E3A7EA60-E1E6-46A3-88A5-7786618BA817}"/>
                  </a:ext>
                </a:extLst>
              </p:cNvPr>
              <p:cNvSpPr/>
              <p:nvPr/>
            </p:nvSpPr>
            <p:spPr>
              <a:xfrm>
                <a:off x="28204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9" name="Rectangle 1248">
                <a:extLst>
                  <a:ext uri="{FF2B5EF4-FFF2-40B4-BE49-F238E27FC236}">
                    <a16:creationId xmlns:a16="http://schemas.microsoft.com/office/drawing/2014/main" id="{2D44A4E8-7C67-8D55-346B-6FCED1717757}"/>
                  </a:ext>
                </a:extLst>
              </p:cNvPr>
              <p:cNvSpPr/>
              <p:nvPr/>
            </p:nvSpPr>
            <p:spPr>
              <a:xfrm>
                <a:off x="30033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0" name="Rectangle 1249">
                <a:extLst>
                  <a:ext uri="{FF2B5EF4-FFF2-40B4-BE49-F238E27FC236}">
                    <a16:creationId xmlns:a16="http://schemas.microsoft.com/office/drawing/2014/main" id="{C9498ECE-16A6-4E77-439D-375799B77D05}"/>
                  </a:ext>
                </a:extLst>
              </p:cNvPr>
              <p:cNvSpPr/>
              <p:nvPr/>
            </p:nvSpPr>
            <p:spPr>
              <a:xfrm>
                <a:off x="31862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1" name="Rectangle 1250">
                <a:extLst>
                  <a:ext uri="{FF2B5EF4-FFF2-40B4-BE49-F238E27FC236}">
                    <a16:creationId xmlns:a16="http://schemas.microsoft.com/office/drawing/2014/main" id="{87E1B6BE-5ABF-0249-2628-56C81141C5D8}"/>
                  </a:ext>
                </a:extLst>
              </p:cNvPr>
              <p:cNvSpPr/>
              <p:nvPr/>
            </p:nvSpPr>
            <p:spPr>
              <a:xfrm>
                <a:off x="33691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2" name="Rectangle 1251">
                <a:extLst>
                  <a:ext uri="{FF2B5EF4-FFF2-40B4-BE49-F238E27FC236}">
                    <a16:creationId xmlns:a16="http://schemas.microsoft.com/office/drawing/2014/main" id="{FA8C4618-9D09-3C91-2BD6-4D011F3CC5FE}"/>
                  </a:ext>
                </a:extLst>
              </p:cNvPr>
              <p:cNvSpPr/>
              <p:nvPr/>
            </p:nvSpPr>
            <p:spPr>
              <a:xfrm>
                <a:off x="35520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3" name="Rectangle 1252">
                <a:extLst>
                  <a:ext uri="{FF2B5EF4-FFF2-40B4-BE49-F238E27FC236}">
                    <a16:creationId xmlns:a16="http://schemas.microsoft.com/office/drawing/2014/main" id="{28F58F1A-A381-4BBF-C3BA-6EB13D9A5AFC}"/>
                  </a:ext>
                </a:extLst>
              </p:cNvPr>
              <p:cNvSpPr/>
              <p:nvPr/>
            </p:nvSpPr>
            <p:spPr>
              <a:xfrm>
                <a:off x="37348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4" name="Rectangle 1253">
                <a:extLst>
                  <a:ext uri="{FF2B5EF4-FFF2-40B4-BE49-F238E27FC236}">
                    <a16:creationId xmlns:a16="http://schemas.microsoft.com/office/drawing/2014/main" id="{8F7D35AB-42E0-AAC3-24AD-09C3517A58EF}"/>
                  </a:ext>
                </a:extLst>
              </p:cNvPr>
              <p:cNvSpPr/>
              <p:nvPr/>
            </p:nvSpPr>
            <p:spPr>
              <a:xfrm>
                <a:off x="39177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5" name="Rectangle 1254">
                <a:extLst>
                  <a:ext uri="{FF2B5EF4-FFF2-40B4-BE49-F238E27FC236}">
                    <a16:creationId xmlns:a16="http://schemas.microsoft.com/office/drawing/2014/main" id="{018B3681-84EB-F2C2-7889-0787B6260067}"/>
                  </a:ext>
                </a:extLst>
              </p:cNvPr>
              <p:cNvSpPr/>
              <p:nvPr/>
            </p:nvSpPr>
            <p:spPr>
              <a:xfrm>
                <a:off x="41006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6" name="Rectangle 1255">
                <a:extLst>
                  <a:ext uri="{FF2B5EF4-FFF2-40B4-BE49-F238E27FC236}">
                    <a16:creationId xmlns:a16="http://schemas.microsoft.com/office/drawing/2014/main" id="{10C245EB-D553-C156-62A4-89566597A11B}"/>
                  </a:ext>
                </a:extLst>
              </p:cNvPr>
              <p:cNvSpPr/>
              <p:nvPr/>
            </p:nvSpPr>
            <p:spPr>
              <a:xfrm>
                <a:off x="42835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7" name="Rectangle 1256">
                <a:extLst>
                  <a:ext uri="{FF2B5EF4-FFF2-40B4-BE49-F238E27FC236}">
                    <a16:creationId xmlns:a16="http://schemas.microsoft.com/office/drawing/2014/main" id="{65BB6FC1-B937-0D4D-1EAE-78420D14BE43}"/>
                  </a:ext>
                </a:extLst>
              </p:cNvPr>
              <p:cNvSpPr/>
              <p:nvPr/>
            </p:nvSpPr>
            <p:spPr>
              <a:xfrm>
                <a:off x="44664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8" name="Rectangle 1257">
                <a:extLst>
                  <a:ext uri="{FF2B5EF4-FFF2-40B4-BE49-F238E27FC236}">
                    <a16:creationId xmlns:a16="http://schemas.microsoft.com/office/drawing/2014/main" id="{1E9ED552-B255-8DD5-F734-1613596EE284}"/>
                  </a:ext>
                </a:extLst>
              </p:cNvPr>
              <p:cNvSpPr/>
              <p:nvPr/>
            </p:nvSpPr>
            <p:spPr>
              <a:xfrm>
                <a:off x="46492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9" name="Rectangle 1258">
                <a:extLst>
                  <a:ext uri="{FF2B5EF4-FFF2-40B4-BE49-F238E27FC236}">
                    <a16:creationId xmlns:a16="http://schemas.microsoft.com/office/drawing/2014/main" id="{8F8B33FE-A9DE-4EC4-3BCB-5E08199CBE5A}"/>
                  </a:ext>
                </a:extLst>
              </p:cNvPr>
              <p:cNvSpPr/>
              <p:nvPr/>
            </p:nvSpPr>
            <p:spPr>
              <a:xfrm>
                <a:off x="48321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0" name="Rectangle 1259">
                <a:extLst>
                  <a:ext uri="{FF2B5EF4-FFF2-40B4-BE49-F238E27FC236}">
                    <a16:creationId xmlns:a16="http://schemas.microsoft.com/office/drawing/2014/main" id="{441B38DB-8A99-1786-7F77-9C7F6458C83B}"/>
                  </a:ext>
                </a:extLst>
              </p:cNvPr>
              <p:cNvSpPr/>
              <p:nvPr/>
            </p:nvSpPr>
            <p:spPr>
              <a:xfrm>
                <a:off x="50150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1" name="Rectangle 1260">
                <a:extLst>
                  <a:ext uri="{FF2B5EF4-FFF2-40B4-BE49-F238E27FC236}">
                    <a16:creationId xmlns:a16="http://schemas.microsoft.com/office/drawing/2014/main" id="{D940824E-096D-EF48-2233-56573FFA3CCF}"/>
                  </a:ext>
                </a:extLst>
              </p:cNvPr>
              <p:cNvSpPr/>
              <p:nvPr/>
            </p:nvSpPr>
            <p:spPr>
              <a:xfrm>
                <a:off x="51979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2" name="Rectangle 1261">
                <a:extLst>
                  <a:ext uri="{FF2B5EF4-FFF2-40B4-BE49-F238E27FC236}">
                    <a16:creationId xmlns:a16="http://schemas.microsoft.com/office/drawing/2014/main" id="{FBA521C4-597C-8554-085B-72CD2F350F97}"/>
                  </a:ext>
                </a:extLst>
              </p:cNvPr>
              <p:cNvSpPr/>
              <p:nvPr/>
            </p:nvSpPr>
            <p:spPr>
              <a:xfrm>
                <a:off x="53808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3" name="Rectangle 1262">
                <a:extLst>
                  <a:ext uri="{FF2B5EF4-FFF2-40B4-BE49-F238E27FC236}">
                    <a16:creationId xmlns:a16="http://schemas.microsoft.com/office/drawing/2014/main" id="{2ED6E518-C528-5746-A502-01F1CF17ACE8}"/>
                  </a:ext>
                </a:extLst>
              </p:cNvPr>
              <p:cNvSpPr/>
              <p:nvPr/>
            </p:nvSpPr>
            <p:spPr>
              <a:xfrm>
                <a:off x="55636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4" name="Rectangle 1263">
                <a:extLst>
                  <a:ext uri="{FF2B5EF4-FFF2-40B4-BE49-F238E27FC236}">
                    <a16:creationId xmlns:a16="http://schemas.microsoft.com/office/drawing/2014/main" id="{42DFEBE3-B141-EDE1-60D2-1E864EC6A8EA}"/>
                  </a:ext>
                </a:extLst>
              </p:cNvPr>
              <p:cNvSpPr/>
              <p:nvPr/>
            </p:nvSpPr>
            <p:spPr>
              <a:xfrm>
                <a:off x="57465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5" name="Rectangle 1264">
                <a:extLst>
                  <a:ext uri="{FF2B5EF4-FFF2-40B4-BE49-F238E27FC236}">
                    <a16:creationId xmlns:a16="http://schemas.microsoft.com/office/drawing/2014/main" id="{626ACF9B-00CA-21AD-7157-44EB48DD2F2E}"/>
                  </a:ext>
                </a:extLst>
              </p:cNvPr>
              <p:cNvSpPr/>
              <p:nvPr/>
            </p:nvSpPr>
            <p:spPr>
              <a:xfrm>
                <a:off x="59294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6" name="Rectangle 1265">
                <a:extLst>
                  <a:ext uri="{FF2B5EF4-FFF2-40B4-BE49-F238E27FC236}">
                    <a16:creationId xmlns:a16="http://schemas.microsoft.com/office/drawing/2014/main" id="{74A74ED9-C463-1512-ED88-F0AE2759F676}"/>
                  </a:ext>
                </a:extLst>
              </p:cNvPr>
              <p:cNvSpPr/>
              <p:nvPr/>
            </p:nvSpPr>
            <p:spPr>
              <a:xfrm>
                <a:off x="61123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7" name="Rectangle 1266">
                <a:extLst>
                  <a:ext uri="{FF2B5EF4-FFF2-40B4-BE49-F238E27FC236}">
                    <a16:creationId xmlns:a16="http://schemas.microsoft.com/office/drawing/2014/main" id="{53BF4FF2-3C47-E91F-E443-F05C984A56CB}"/>
                  </a:ext>
                </a:extLst>
              </p:cNvPr>
              <p:cNvSpPr/>
              <p:nvPr/>
            </p:nvSpPr>
            <p:spPr>
              <a:xfrm>
                <a:off x="62952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8" name="Rectangle 1267">
                <a:extLst>
                  <a:ext uri="{FF2B5EF4-FFF2-40B4-BE49-F238E27FC236}">
                    <a16:creationId xmlns:a16="http://schemas.microsoft.com/office/drawing/2014/main" id="{EC160538-1B1D-F2F6-3F60-A95ACEA539B8}"/>
                  </a:ext>
                </a:extLst>
              </p:cNvPr>
              <p:cNvSpPr/>
              <p:nvPr/>
            </p:nvSpPr>
            <p:spPr>
              <a:xfrm>
                <a:off x="64780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9" name="Rectangle 1268">
                <a:extLst>
                  <a:ext uri="{FF2B5EF4-FFF2-40B4-BE49-F238E27FC236}">
                    <a16:creationId xmlns:a16="http://schemas.microsoft.com/office/drawing/2014/main" id="{79F139BB-4F71-9553-E0DE-C1C6868A9355}"/>
                  </a:ext>
                </a:extLst>
              </p:cNvPr>
              <p:cNvSpPr/>
              <p:nvPr/>
            </p:nvSpPr>
            <p:spPr>
              <a:xfrm>
                <a:off x="66609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0" name="Rectangle 1269">
                <a:extLst>
                  <a:ext uri="{FF2B5EF4-FFF2-40B4-BE49-F238E27FC236}">
                    <a16:creationId xmlns:a16="http://schemas.microsoft.com/office/drawing/2014/main" id="{2C11BD22-0581-16E1-5149-C9E218E72573}"/>
                  </a:ext>
                </a:extLst>
              </p:cNvPr>
              <p:cNvSpPr/>
              <p:nvPr/>
            </p:nvSpPr>
            <p:spPr>
              <a:xfrm>
                <a:off x="68438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1" name="Rectangle 1270">
                <a:extLst>
                  <a:ext uri="{FF2B5EF4-FFF2-40B4-BE49-F238E27FC236}">
                    <a16:creationId xmlns:a16="http://schemas.microsoft.com/office/drawing/2014/main" id="{0D44F868-9924-EC42-A6B3-9DA598FFB732}"/>
                  </a:ext>
                </a:extLst>
              </p:cNvPr>
              <p:cNvSpPr/>
              <p:nvPr/>
            </p:nvSpPr>
            <p:spPr>
              <a:xfrm>
                <a:off x="70267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2" name="Rectangle 1271">
                <a:extLst>
                  <a:ext uri="{FF2B5EF4-FFF2-40B4-BE49-F238E27FC236}">
                    <a16:creationId xmlns:a16="http://schemas.microsoft.com/office/drawing/2014/main" id="{0AB142FE-EBF2-4A88-1A76-726692F4084C}"/>
                  </a:ext>
                </a:extLst>
              </p:cNvPr>
              <p:cNvSpPr/>
              <p:nvPr/>
            </p:nvSpPr>
            <p:spPr>
              <a:xfrm>
                <a:off x="72096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3" name="Rectangle 1272">
                <a:extLst>
                  <a:ext uri="{FF2B5EF4-FFF2-40B4-BE49-F238E27FC236}">
                    <a16:creationId xmlns:a16="http://schemas.microsoft.com/office/drawing/2014/main" id="{1EC65A1D-8E81-1659-D96A-7DC4966E2759}"/>
                  </a:ext>
                </a:extLst>
              </p:cNvPr>
              <p:cNvSpPr/>
              <p:nvPr/>
            </p:nvSpPr>
            <p:spPr>
              <a:xfrm>
                <a:off x="73924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4" name="Rectangle 1273">
                <a:extLst>
                  <a:ext uri="{FF2B5EF4-FFF2-40B4-BE49-F238E27FC236}">
                    <a16:creationId xmlns:a16="http://schemas.microsoft.com/office/drawing/2014/main" id="{CA3CF283-B7AE-8FA6-F639-860731DC2A3C}"/>
                  </a:ext>
                </a:extLst>
              </p:cNvPr>
              <p:cNvSpPr/>
              <p:nvPr/>
            </p:nvSpPr>
            <p:spPr>
              <a:xfrm>
                <a:off x="75753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5" name="Rectangle 1274">
                <a:extLst>
                  <a:ext uri="{FF2B5EF4-FFF2-40B4-BE49-F238E27FC236}">
                    <a16:creationId xmlns:a16="http://schemas.microsoft.com/office/drawing/2014/main" id="{6E9FC505-2EB1-BB76-3377-96541D055137}"/>
                  </a:ext>
                </a:extLst>
              </p:cNvPr>
              <p:cNvSpPr/>
              <p:nvPr/>
            </p:nvSpPr>
            <p:spPr>
              <a:xfrm>
                <a:off x="775825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6" name="Rectangle 1275">
                <a:extLst>
                  <a:ext uri="{FF2B5EF4-FFF2-40B4-BE49-F238E27FC236}">
                    <a16:creationId xmlns:a16="http://schemas.microsoft.com/office/drawing/2014/main" id="{BBFEF52F-E963-FAEE-91F7-199AA704A71F}"/>
                  </a:ext>
                </a:extLst>
              </p:cNvPr>
              <p:cNvSpPr/>
              <p:nvPr/>
            </p:nvSpPr>
            <p:spPr>
              <a:xfrm>
                <a:off x="794113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7" name="Rectangle 1276">
                <a:extLst>
                  <a:ext uri="{FF2B5EF4-FFF2-40B4-BE49-F238E27FC236}">
                    <a16:creationId xmlns:a16="http://schemas.microsoft.com/office/drawing/2014/main" id="{546AFAAC-8FD9-C3DE-64DC-2054E0A39936}"/>
                  </a:ext>
                </a:extLst>
              </p:cNvPr>
              <p:cNvSpPr/>
              <p:nvPr/>
            </p:nvSpPr>
            <p:spPr>
              <a:xfrm>
                <a:off x="812401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8" name="Rectangle 1277">
                <a:extLst>
                  <a:ext uri="{FF2B5EF4-FFF2-40B4-BE49-F238E27FC236}">
                    <a16:creationId xmlns:a16="http://schemas.microsoft.com/office/drawing/2014/main" id="{A6F47E51-BAA9-69FD-3391-6DBFC230CD85}"/>
                  </a:ext>
                </a:extLst>
              </p:cNvPr>
              <p:cNvSpPr/>
              <p:nvPr/>
            </p:nvSpPr>
            <p:spPr>
              <a:xfrm>
                <a:off x="830689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9" name="Rectangle 1278">
                <a:extLst>
                  <a:ext uri="{FF2B5EF4-FFF2-40B4-BE49-F238E27FC236}">
                    <a16:creationId xmlns:a16="http://schemas.microsoft.com/office/drawing/2014/main" id="{B1B82C87-EF4A-C7AB-B7D5-C3042D1F3CBA}"/>
                  </a:ext>
                </a:extLst>
              </p:cNvPr>
              <p:cNvSpPr/>
              <p:nvPr/>
            </p:nvSpPr>
            <p:spPr>
              <a:xfrm>
                <a:off x="848977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0" name="Rectangle 1279">
                <a:extLst>
                  <a:ext uri="{FF2B5EF4-FFF2-40B4-BE49-F238E27FC236}">
                    <a16:creationId xmlns:a16="http://schemas.microsoft.com/office/drawing/2014/main" id="{AE6F692B-1A4D-8064-E820-A10216BE75DA}"/>
                  </a:ext>
                </a:extLst>
              </p:cNvPr>
              <p:cNvSpPr/>
              <p:nvPr/>
            </p:nvSpPr>
            <p:spPr>
              <a:xfrm>
                <a:off x="867265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1" name="Rectangle 1280">
                <a:extLst>
                  <a:ext uri="{FF2B5EF4-FFF2-40B4-BE49-F238E27FC236}">
                    <a16:creationId xmlns:a16="http://schemas.microsoft.com/office/drawing/2014/main" id="{67354BB8-04D1-05D3-F071-8A1928C2DC23}"/>
                  </a:ext>
                </a:extLst>
              </p:cNvPr>
              <p:cNvSpPr/>
              <p:nvPr/>
            </p:nvSpPr>
            <p:spPr>
              <a:xfrm>
                <a:off x="885553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2" name="Rectangle 1281">
                <a:extLst>
                  <a:ext uri="{FF2B5EF4-FFF2-40B4-BE49-F238E27FC236}">
                    <a16:creationId xmlns:a16="http://schemas.microsoft.com/office/drawing/2014/main" id="{A2678B86-9CE7-F8CD-746B-8DF938B9B5BF}"/>
                  </a:ext>
                </a:extLst>
              </p:cNvPr>
              <p:cNvSpPr/>
              <p:nvPr/>
            </p:nvSpPr>
            <p:spPr>
              <a:xfrm>
                <a:off x="903841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3" name="Rectangle 1282">
                <a:extLst>
                  <a:ext uri="{FF2B5EF4-FFF2-40B4-BE49-F238E27FC236}">
                    <a16:creationId xmlns:a16="http://schemas.microsoft.com/office/drawing/2014/main" id="{C9B31A2B-A16A-91BB-689E-989B75FCD80B}"/>
                  </a:ext>
                </a:extLst>
              </p:cNvPr>
              <p:cNvSpPr/>
              <p:nvPr/>
            </p:nvSpPr>
            <p:spPr>
              <a:xfrm>
                <a:off x="922129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4" name="Rectangle 1283">
                <a:extLst>
                  <a:ext uri="{FF2B5EF4-FFF2-40B4-BE49-F238E27FC236}">
                    <a16:creationId xmlns:a16="http://schemas.microsoft.com/office/drawing/2014/main" id="{40C109FF-7C99-DEBE-3FDD-471EF179AC88}"/>
                  </a:ext>
                </a:extLst>
              </p:cNvPr>
              <p:cNvSpPr/>
              <p:nvPr/>
            </p:nvSpPr>
            <p:spPr>
              <a:xfrm>
                <a:off x="940417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5" name="Rectangle 1284">
                <a:extLst>
                  <a:ext uri="{FF2B5EF4-FFF2-40B4-BE49-F238E27FC236}">
                    <a16:creationId xmlns:a16="http://schemas.microsoft.com/office/drawing/2014/main" id="{48E835D9-9168-4058-2E5A-CE734055E268}"/>
                  </a:ext>
                </a:extLst>
              </p:cNvPr>
              <p:cNvSpPr/>
              <p:nvPr/>
            </p:nvSpPr>
            <p:spPr>
              <a:xfrm>
                <a:off x="958705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6" name="Rectangle 1285">
                <a:extLst>
                  <a:ext uri="{FF2B5EF4-FFF2-40B4-BE49-F238E27FC236}">
                    <a16:creationId xmlns:a16="http://schemas.microsoft.com/office/drawing/2014/main" id="{ED8D91CE-3E53-68F2-04F2-56364D83C14C}"/>
                  </a:ext>
                </a:extLst>
              </p:cNvPr>
              <p:cNvSpPr/>
              <p:nvPr/>
            </p:nvSpPr>
            <p:spPr>
              <a:xfrm>
                <a:off x="976993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7" name="Rectangle 1286">
                <a:extLst>
                  <a:ext uri="{FF2B5EF4-FFF2-40B4-BE49-F238E27FC236}">
                    <a16:creationId xmlns:a16="http://schemas.microsoft.com/office/drawing/2014/main" id="{B4530F67-286F-3B7C-986C-A847FF8EA3FE}"/>
                  </a:ext>
                </a:extLst>
              </p:cNvPr>
              <p:cNvSpPr/>
              <p:nvPr/>
            </p:nvSpPr>
            <p:spPr>
              <a:xfrm>
                <a:off x="995281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8" name="Rectangle 1287">
                <a:extLst>
                  <a:ext uri="{FF2B5EF4-FFF2-40B4-BE49-F238E27FC236}">
                    <a16:creationId xmlns:a16="http://schemas.microsoft.com/office/drawing/2014/main" id="{FAEA1B18-4E70-DC2E-72A3-385E6011F49D}"/>
                  </a:ext>
                </a:extLst>
              </p:cNvPr>
              <p:cNvSpPr/>
              <p:nvPr/>
            </p:nvSpPr>
            <p:spPr>
              <a:xfrm>
                <a:off x="1013569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9" name="Rectangle 1288">
                <a:extLst>
                  <a:ext uri="{FF2B5EF4-FFF2-40B4-BE49-F238E27FC236}">
                    <a16:creationId xmlns:a16="http://schemas.microsoft.com/office/drawing/2014/main" id="{0AF3A0E4-A6FD-5E2C-4CCA-87FA3CF3DE72}"/>
                  </a:ext>
                </a:extLst>
              </p:cNvPr>
              <p:cNvSpPr/>
              <p:nvPr/>
            </p:nvSpPr>
            <p:spPr>
              <a:xfrm>
                <a:off x="1031857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0" name="Rectangle 1289">
                <a:extLst>
                  <a:ext uri="{FF2B5EF4-FFF2-40B4-BE49-F238E27FC236}">
                    <a16:creationId xmlns:a16="http://schemas.microsoft.com/office/drawing/2014/main" id="{6CE0A167-73F4-DEEE-CE82-BB08A5624E39}"/>
                  </a:ext>
                </a:extLst>
              </p:cNvPr>
              <p:cNvSpPr/>
              <p:nvPr/>
            </p:nvSpPr>
            <p:spPr>
              <a:xfrm>
                <a:off x="1050145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1" name="Rectangle 1290">
                <a:extLst>
                  <a:ext uri="{FF2B5EF4-FFF2-40B4-BE49-F238E27FC236}">
                    <a16:creationId xmlns:a16="http://schemas.microsoft.com/office/drawing/2014/main" id="{BE0E61DD-08F9-81CD-0392-C3B74F9D8EA0}"/>
                  </a:ext>
                </a:extLst>
              </p:cNvPr>
              <p:cNvSpPr/>
              <p:nvPr/>
            </p:nvSpPr>
            <p:spPr>
              <a:xfrm>
                <a:off x="1068433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2" name="Rectangle 1291">
                <a:extLst>
                  <a:ext uri="{FF2B5EF4-FFF2-40B4-BE49-F238E27FC236}">
                    <a16:creationId xmlns:a16="http://schemas.microsoft.com/office/drawing/2014/main" id="{7649E623-E96E-F2C2-4043-AE95D7D79049}"/>
                  </a:ext>
                </a:extLst>
              </p:cNvPr>
              <p:cNvSpPr/>
              <p:nvPr/>
            </p:nvSpPr>
            <p:spPr>
              <a:xfrm>
                <a:off x="1086721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3" name="Rectangle 1292">
                <a:extLst>
                  <a:ext uri="{FF2B5EF4-FFF2-40B4-BE49-F238E27FC236}">
                    <a16:creationId xmlns:a16="http://schemas.microsoft.com/office/drawing/2014/main" id="{0949B896-B0D1-F925-E35D-C3BB8EE9AE0B}"/>
                  </a:ext>
                </a:extLst>
              </p:cNvPr>
              <p:cNvSpPr/>
              <p:nvPr/>
            </p:nvSpPr>
            <p:spPr>
              <a:xfrm>
                <a:off x="1105009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4" name="Rectangle 1293">
                <a:extLst>
                  <a:ext uri="{FF2B5EF4-FFF2-40B4-BE49-F238E27FC236}">
                    <a16:creationId xmlns:a16="http://schemas.microsoft.com/office/drawing/2014/main" id="{9E798945-1666-52AC-8EAD-D116381E842D}"/>
                  </a:ext>
                </a:extLst>
              </p:cNvPr>
              <p:cNvSpPr/>
              <p:nvPr/>
            </p:nvSpPr>
            <p:spPr>
              <a:xfrm>
                <a:off x="1123297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5" name="TextBox 1294">
                <a:extLst>
                  <a:ext uri="{FF2B5EF4-FFF2-40B4-BE49-F238E27FC236}">
                    <a16:creationId xmlns:a16="http://schemas.microsoft.com/office/drawing/2014/main" id="{1AD3A147-E7D5-3584-0F57-64310171E829}"/>
                  </a:ext>
                </a:extLst>
              </p:cNvPr>
              <p:cNvSpPr txBox="1"/>
              <p:nvPr/>
            </p:nvSpPr>
            <p:spPr>
              <a:xfrm>
                <a:off x="2303048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DEC-2017</a:t>
                </a:r>
              </a:p>
            </p:txBody>
          </p:sp>
          <p:sp>
            <p:nvSpPr>
              <p:cNvPr id="1296" name="TextBox 1295">
                <a:extLst>
                  <a:ext uri="{FF2B5EF4-FFF2-40B4-BE49-F238E27FC236}">
                    <a16:creationId xmlns:a16="http://schemas.microsoft.com/office/drawing/2014/main" id="{077546D1-62C3-AB00-D682-67C76EE9DD8D}"/>
                  </a:ext>
                </a:extLst>
              </p:cNvPr>
              <p:cNvSpPr txBox="1"/>
              <p:nvPr/>
            </p:nvSpPr>
            <p:spPr>
              <a:xfrm>
                <a:off x="141721" y="5592052"/>
                <a:ext cx="7954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Open to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Enrollment</a:t>
                </a:r>
              </a:p>
            </p:txBody>
          </p:sp>
          <p:sp>
            <p:nvSpPr>
              <p:cNvPr id="1297" name="TextBox 1296">
                <a:extLst>
                  <a:ext uri="{FF2B5EF4-FFF2-40B4-BE49-F238E27FC236}">
                    <a16:creationId xmlns:a16="http://schemas.microsoft.com/office/drawing/2014/main" id="{84E324A1-E19C-8873-BFB2-839F9509D113}"/>
                  </a:ext>
                </a:extLst>
              </p:cNvPr>
              <p:cNvSpPr txBox="1"/>
              <p:nvPr/>
            </p:nvSpPr>
            <p:spPr>
              <a:xfrm>
                <a:off x="181337" y="5921527"/>
                <a:ext cx="71365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12-16-2016</a:t>
                </a:r>
              </a:p>
            </p:txBody>
          </p:sp>
          <p:cxnSp>
            <p:nvCxnSpPr>
              <p:cNvPr id="1298" name="Straight Arrow Connector 1297">
                <a:extLst>
                  <a:ext uri="{FF2B5EF4-FFF2-40B4-BE49-F238E27FC236}">
                    <a16:creationId xmlns:a16="http://schemas.microsoft.com/office/drawing/2014/main" id="{35424670-1DD2-3A26-D66A-F94169EAB0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2850" y="6096193"/>
                <a:ext cx="1095" cy="1828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sp>
            <p:nvSpPr>
              <p:cNvPr id="1299" name="TextBox 1298">
                <a:extLst>
                  <a:ext uri="{FF2B5EF4-FFF2-40B4-BE49-F238E27FC236}">
                    <a16:creationId xmlns:a16="http://schemas.microsoft.com/office/drawing/2014/main" id="{447F8960-69E5-2013-0DA3-18F8269D05AA}"/>
                  </a:ext>
                </a:extLst>
              </p:cNvPr>
              <p:cNvSpPr txBox="1"/>
              <p:nvPr/>
            </p:nvSpPr>
            <p:spPr>
              <a:xfrm>
                <a:off x="1212318" y="6455781"/>
                <a:ext cx="6543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JUN-2017</a:t>
                </a:r>
              </a:p>
            </p:txBody>
          </p:sp>
          <p:cxnSp>
            <p:nvCxnSpPr>
              <p:cNvPr id="1300" name="Straight Arrow Connector 1299">
                <a:extLst>
                  <a:ext uri="{FF2B5EF4-FFF2-40B4-BE49-F238E27FC236}">
                    <a16:creationId xmlns:a16="http://schemas.microsoft.com/office/drawing/2014/main" id="{256586D5-9288-3DAD-592B-2833C68D2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0332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301" name="TextBox 1300">
                <a:extLst>
                  <a:ext uri="{FF2B5EF4-FFF2-40B4-BE49-F238E27FC236}">
                    <a16:creationId xmlns:a16="http://schemas.microsoft.com/office/drawing/2014/main" id="{C412F062-7FCB-B615-D156-3054D0049919}"/>
                  </a:ext>
                </a:extLst>
              </p:cNvPr>
              <p:cNvSpPr txBox="1"/>
              <p:nvPr/>
            </p:nvSpPr>
            <p:spPr>
              <a:xfrm>
                <a:off x="4497547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DEC-2018</a:t>
                </a:r>
              </a:p>
            </p:txBody>
          </p:sp>
          <p:cxnSp>
            <p:nvCxnSpPr>
              <p:cNvPr id="1302" name="Straight Arrow Connector 1301">
                <a:extLst>
                  <a:ext uri="{FF2B5EF4-FFF2-40B4-BE49-F238E27FC236}">
                    <a16:creationId xmlns:a16="http://schemas.microsoft.com/office/drawing/2014/main" id="{1B6A1968-A1B4-C67B-E326-C2C76E9E6A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4892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303" name="Straight Arrow Connector 1302">
                <a:extLst>
                  <a:ext uri="{FF2B5EF4-FFF2-40B4-BE49-F238E27FC236}">
                    <a16:creationId xmlns:a16="http://schemas.microsoft.com/office/drawing/2014/main" id="{BD1CD568-538C-2FCD-C3B6-CAAA256DE1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2172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304" name="TextBox 1303">
                <a:extLst>
                  <a:ext uri="{FF2B5EF4-FFF2-40B4-BE49-F238E27FC236}">
                    <a16:creationId xmlns:a16="http://schemas.microsoft.com/office/drawing/2014/main" id="{FF037F03-D12A-6CAE-6AE2-F29F192C5A9E}"/>
                  </a:ext>
                </a:extLst>
              </p:cNvPr>
              <p:cNvSpPr txBox="1"/>
              <p:nvPr/>
            </p:nvSpPr>
            <p:spPr>
              <a:xfrm>
                <a:off x="5602713" y="6455781"/>
                <a:ext cx="6543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JUN-2019</a:t>
                </a:r>
              </a:p>
            </p:txBody>
          </p:sp>
          <p:cxnSp>
            <p:nvCxnSpPr>
              <p:cNvPr id="1305" name="Straight Arrow Connector 1304">
                <a:extLst>
                  <a:ext uri="{FF2B5EF4-FFF2-40B4-BE49-F238E27FC236}">
                    <a16:creationId xmlns:a16="http://schemas.microsoft.com/office/drawing/2014/main" id="{A7F698EA-1C57-6E81-F947-A297D0A2FF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0988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306" name="TextBox 1305">
                <a:extLst>
                  <a:ext uri="{FF2B5EF4-FFF2-40B4-BE49-F238E27FC236}">
                    <a16:creationId xmlns:a16="http://schemas.microsoft.com/office/drawing/2014/main" id="{85E54371-44F6-47B3-9B72-0804E5F783CC}"/>
                  </a:ext>
                </a:extLst>
              </p:cNvPr>
              <p:cNvSpPr txBox="1"/>
              <p:nvPr/>
            </p:nvSpPr>
            <p:spPr>
              <a:xfrm>
                <a:off x="6690468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DEC-2019</a:t>
                </a:r>
              </a:p>
            </p:txBody>
          </p:sp>
          <p:sp>
            <p:nvSpPr>
              <p:cNvPr id="1307" name="TextBox 1306">
                <a:extLst>
                  <a:ext uri="{FF2B5EF4-FFF2-40B4-BE49-F238E27FC236}">
                    <a16:creationId xmlns:a16="http://schemas.microsoft.com/office/drawing/2014/main" id="{71229F8E-AFAB-7F43-9B29-6603975730A4}"/>
                  </a:ext>
                </a:extLst>
              </p:cNvPr>
              <p:cNvSpPr txBox="1"/>
              <p:nvPr/>
            </p:nvSpPr>
            <p:spPr>
              <a:xfrm>
                <a:off x="7658843" y="6455781"/>
                <a:ext cx="6543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JUN-2020</a:t>
                </a:r>
              </a:p>
            </p:txBody>
          </p:sp>
          <p:sp>
            <p:nvSpPr>
              <p:cNvPr id="1308" name="Rectangle 1307">
                <a:extLst>
                  <a:ext uri="{FF2B5EF4-FFF2-40B4-BE49-F238E27FC236}">
                    <a16:creationId xmlns:a16="http://schemas.microsoft.com/office/drawing/2014/main" id="{B70EFB31-BA0C-B70B-09F8-0DE9CFE9917D}"/>
                  </a:ext>
                </a:extLst>
              </p:cNvPr>
              <p:cNvSpPr/>
              <p:nvPr/>
            </p:nvSpPr>
            <p:spPr>
              <a:xfrm>
                <a:off x="443687" y="6283239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09" name="Straight Arrow Connector 1308">
                <a:extLst>
                  <a:ext uri="{FF2B5EF4-FFF2-40B4-BE49-F238E27FC236}">
                    <a16:creationId xmlns:a16="http://schemas.microsoft.com/office/drawing/2014/main" id="{37C18C2A-69ED-E31C-6997-EC847D9E97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2906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310" name="TextBox 1309">
                <a:extLst>
                  <a:ext uri="{FF2B5EF4-FFF2-40B4-BE49-F238E27FC236}">
                    <a16:creationId xmlns:a16="http://schemas.microsoft.com/office/drawing/2014/main" id="{E7B8F042-FC98-EAD3-B8B7-B4C385E0C493}"/>
                  </a:ext>
                </a:extLst>
              </p:cNvPr>
              <p:cNvSpPr txBox="1"/>
              <p:nvPr/>
            </p:nvSpPr>
            <p:spPr>
              <a:xfrm>
                <a:off x="8751687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DEC-2020</a:t>
                </a:r>
              </a:p>
            </p:txBody>
          </p:sp>
          <p:sp>
            <p:nvSpPr>
              <p:cNvPr id="1311" name="TextBox 1310">
                <a:extLst>
                  <a:ext uri="{FF2B5EF4-FFF2-40B4-BE49-F238E27FC236}">
                    <a16:creationId xmlns:a16="http://schemas.microsoft.com/office/drawing/2014/main" id="{EEE8DF37-B16D-8BDD-6DAA-B5AA35FCCBF3}"/>
                  </a:ext>
                </a:extLst>
              </p:cNvPr>
              <p:cNvSpPr txBox="1"/>
              <p:nvPr/>
            </p:nvSpPr>
            <p:spPr>
              <a:xfrm>
                <a:off x="9802603" y="6455781"/>
                <a:ext cx="6543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JUN-2021</a:t>
                </a:r>
              </a:p>
            </p:txBody>
          </p:sp>
          <p:cxnSp>
            <p:nvCxnSpPr>
              <p:cNvPr id="1312" name="Straight Arrow Connector 1311">
                <a:extLst>
                  <a:ext uri="{FF2B5EF4-FFF2-40B4-BE49-F238E27FC236}">
                    <a16:creationId xmlns:a16="http://schemas.microsoft.com/office/drawing/2014/main" id="{AB7C596B-4639-26A3-B11A-D15B4A9E97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246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313" name="TextBox 1312">
                <a:extLst>
                  <a:ext uri="{FF2B5EF4-FFF2-40B4-BE49-F238E27FC236}">
                    <a16:creationId xmlns:a16="http://schemas.microsoft.com/office/drawing/2014/main" id="{76E7A75F-C833-2372-1702-81D92284405F}"/>
                  </a:ext>
                </a:extLst>
              </p:cNvPr>
              <p:cNvSpPr txBox="1"/>
              <p:nvPr/>
            </p:nvSpPr>
            <p:spPr>
              <a:xfrm>
                <a:off x="11082128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DEC-2021</a:t>
                </a:r>
              </a:p>
            </p:txBody>
          </p:sp>
          <p:cxnSp>
            <p:nvCxnSpPr>
              <p:cNvPr id="1314" name="Straight Arrow Connector 1313">
                <a:extLst>
                  <a:ext uri="{FF2B5EF4-FFF2-40B4-BE49-F238E27FC236}">
                    <a16:creationId xmlns:a16="http://schemas.microsoft.com/office/drawing/2014/main" id="{1FC2338E-7062-668D-81B4-B161C0CA46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16753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315" name="Rectangle 1314">
                <a:extLst>
                  <a:ext uri="{FF2B5EF4-FFF2-40B4-BE49-F238E27FC236}">
                    <a16:creationId xmlns:a16="http://schemas.microsoft.com/office/drawing/2014/main" id="{2244B109-8B27-4CCB-016B-B106505090B5}"/>
                  </a:ext>
                </a:extLst>
              </p:cNvPr>
              <p:cNvSpPr/>
              <p:nvPr/>
            </p:nvSpPr>
            <p:spPr>
              <a:xfrm>
                <a:off x="11415135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6" name="Rectangle 1315">
                <a:extLst>
                  <a:ext uri="{FF2B5EF4-FFF2-40B4-BE49-F238E27FC236}">
                    <a16:creationId xmlns:a16="http://schemas.microsoft.com/office/drawing/2014/main" id="{38D1AF09-1C58-8EF2-68BE-496C672696DE}"/>
                  </a:ext>
                </a:extLst>
              </p:cNvPr>
              <p:cNvSpPr/>
              <p:nvPr/>
            </p:nvSpPr>
            <p:spPr>
              <a:xfrm>
                <a:off x="11598015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7" name="TextBox 1316">
                <a:extLst>
                  <a:ext uri="{FF2B5EF4-FFF2-40B4-BE49-F238E27FC236}">
                    <a16:creationId xmlns:a16="http://schemas.microsoft.com/office/drawing/2014/main" id="{CFB4DCD3-A257-12C2-4667-9C2B52C6C4EE}"/>
                  </a:ext>
                </a:extLst>
              </p:cNvPr>
              <p:cNvSpPr txBox="1"/>
              <p:nvPr/>
            </p:nvSpPr>
            <p:spPr>
              <a:xfrm>
                <a:off x="7513188" y="5594898"/>
                <a:ext cx="69602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Primary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Analysis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1318" name="TextBox 1317">
                <a:extLst>
                  <a:ext uri="{FF2B5EF4-FFF2-40B4-BE49-F238E27FC236}">
                    <a16:creationId xmlns:a16="http://schemas.microsoft.com/office/drawing/2014/main" id="{80F892BB-A38C-03FC-04C8-9CEEF38BC423}"/>
                  </a:ext>
                </a:extLst>
              </p:cNvPr>
              <p:cNvSpPr txBox="1"/>
              <p:nvPr/>
            </p:nvSpPr>
            <p:spPr>
              <a:xfrm>
                <a:off x="7503109" y="5924373"/>
                <a:ext cx="71365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05-14-2020</a:t>
                </a:r>
              </a:p>
            </p:txBody>
          </p:sp>
          <p:cxnSp>
            <p:nvCxnSpPr>
              <p:cNvPr id="1319" name="Straight Arrow Connector 1318">
                <a:extLst>
                  <a:ext uri="{FF2B5EF4-FFF2-40B4-BE49-F238E27FC236}">
                    <a16:creationId xmlns:a16="http://schemas.microsoft.com/office/drawing/2014/main" id="{D47BA742-50DA-8161-0D05-4BBBD068AF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54622" y="6099039"/>
                <a:ext cx="1095" cy="1828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sp>
            <p:nvSpPr>
              <p:cNvPr id="1320" name="Rectangle 1319">
                <a:extLst>
                  <a:ext uri="{FF2B5EF4-FFF2-40B4-BE49-F238E27FC236}">
                    <a16:creationId xmlns:a16="http://schemas.microsoft.com/office/drawing/2014/main" id="{78F6111C-A012-1DBA-BA84-598B8BC5BF3F}"/>
                  </a:ext>
                </a:extLst>
              </p:cNvPr>
              <p:cNvSpPr/>
              <p:nvPr/>
            </p:nvSpPr>
            <p:spPr>
              <a:xfrm>
                <a:off x="534810" y="6283180"/>
                <a:ext cx="90976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1" name="Rectangle 1320">
                <a:extLst>
                  <a:ext uri="{FF2B5EF4-FFF2-40B4-BE49-F238E27FC236}">
                    <a16:creationId xmlns:a16="http://schemas.microsoft.com/office/drawing/2014/main" id="{7B90E7EE-4245-9D46-B260-BE88EE86B406}"/>
                  </a:ext>
                </a:extLst>
              </p:cNvPr>
              <p:cNvSpPr/>
              <p:nvPr/>
            </p:nvSpPr>
            <p:spPr>
              <a:xfrm>
                <a:off x="7758654" y="6283180"/>
                <a:ext cx="98024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22" name="Straight Connector 1321">
                <a:extLst>
                  <a:ext uri="{FF2B5EF4-FFF2-40B4-BE49-F238E27FC236}">
                    <a16:creationId xmlns:a16="http://schemas.microsoft.com/office/drawing/2014/main" id="{FBC95DF4-BBA5-2294-E22B-427164F3EB41}"/>
                  </a:ext>
                </a:extLst>
              </p:cNvPr>
              <p:cNvCxnSpPr>
                <a:cxnSpLocks/>
                <a:stCxn id="1297" idx="3"/>
                <a:endCxn id="1318" idx="1"/>
              </p:cNvCxnSpPr>
              <p:nvPr/>
            </p:nvCxnSpPr>
            <p:spPr>
              <a:xfrm>
                <a:off x="894994" y="6029249"/>
                <a:ext cx="660811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ash"/>
                <a:miter lim="800000"/>
              </a:ln>
              <a:effectLst/>
            </p:spPr>
          </p:cxnSp>
          <p:sp>
            <p:nvSpPr>
              <p:cNvPr id="1323" name="TextBox 1322">
                <a:extLst>
                  <a:ext uri="{FF2B5EF4-FFF2-40B4-BE49-F238E27FC236}">
                    <a16:creationId xmlns:a16="http://schemas.microsoft.com/office/drawing/2014/main" id="{D75FBC69-BBA3-BE77-F6B8-8A84660F8965}"/>
                  </a:ext>
                </a:extLst>
              </p:cNvPr>
              <p:cNvSpPr txBox="1"/>
              <p:nvPr/>
            </p:nvSpPr>
            <p:spPr>
              <a:xfrm>
                <a:off x="3734662" y="5870639"/>
                <a:ext cx="846707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FF"/>
                    </a:highlight>
                    <a:uLnTx/>
                    <a:uFillTx/>
                    <a:cs typeface="Arial" panose="020B0604020202020204" pitchFamily="34" charset="0"/>
                  </a:rPr>
                  <a:t>4.4 Years</a:t>
                </a:r>
              </a:p>
            </p:txBody>
          </p:sp>
          <p:sp>
            <p:nvSpPr>
              <p:cNvPr id="1324" name="Triangle 1323">
                <a:extLst>
                  <a:ext uri="{FF2B5EF4-FFF2-40B4-BE49-F238E27FC236}">
                    <a16:creationId xmlns:a16="http://schemas.microsoft.com/office/drawing/2014/main" id="{A0F13AE8-100F-A744-8B0F-1C167B0B3ADA}"/>
                  </a:ext>
                </a:extLst>
              </p:cNvPr>
              <p:cNvSpPr/>
              <p:nvPr/>
            </p:nvSpPr>
            <p:spPr>
              <a:xfrm rot="5400000">
                <a:off x="11733556" y="6233353"/>
                <a:ext cx="365760" cy="274320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5" name="Rectangle 1324">
                <a:extLst>
                  <a:ext uri="{FF2B5EF4-FFF2-40B4-BE49-F238E27FC236}">
                    <a16:creationId xmlns:a16="http://schemas.microsoft.com/office/drawing/2014/main" id="{74AFAD0E-D4D5-FCD9-6C16-F44D9B2F62C9}"/>
                  </a:ext>
                </a:extLst>
              </p:cNvPr>
              <p:cNvSpPr/>
              <p:nvPr/>
            </p:nvSpPr>
            <p:spPr>
              <a:xfrm>
                <a:off x="6242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6" name="Rectangle 1325">
                <a:extLst>
                  <a:ext uri="{FF2B5EF4-FFF2-40B4-BE49-F238E27FC236}">
                    <a16:creationId xmlns:a16="http://schemas.microsoft.com/office/drawing/2014/main" id="{12DBED98-79C9-AB64-618F-50297FDA6866}"/>
                  </a:ext>
                </a:extLst>
              </p:cNvPr>
              <p:cNvSpPr/>
              <p:nvPr/>
            </p:nvSpPr>
            <p:spPr>
              <a:xfrm>
                <a:off x="8071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7" name="Rectangle 1326">
                <a:extLst>
                  <a:ext uri="{FF2B5EF4-FFF2-40B4-BE49-F238E27FC236}">
                    <a16:creationId xmlns:a16="http://schemas.microsoft.com/office/drawing/2014/main" id="{AFDC141C-B0EF-4E9D-4D42-7622F74B289F}"/>
                  </a:ext>
                </a:extLst>
              </p:cNvPr>
              <p:cNvSpPr/>
              <p:nvPr/>
            </p:nvSpPr>
            <p:spPr>
              <a:xfrm>
                <a:off x="9900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8" name="Rectangle 1327">
                <a:extLst>
                  <a:ext uri="{FF2B5EF4-FFF2-40B4-BE49-F238E27FC236}">
                    <a16:creationId xmlns:a16="http://schemas.microsoft.com/office/drawing/2014/main" id="{F27CD8FA-F2D7-F35F-764F-16DC2A3F3707}"/>
                  </a:ext>
                </a:extLst>
              </p:cNvPr>
              <p:cNvSpPr/>
              <p:nvPr/>
            </p:nvSpPr>
            <p:spPr>
              <a:xfrm>
                <a:off x="11729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9" name="Rectangle 1328">
                <a:extLst>
                  <a:ext uri="{FF2B5EF4-FFF2-40B4-BE49-F238E27FC236}">
                    <a16:creationId xmlns:a16="http://schemas.microsoft.com/office/drawing/2014/main" id="{49AD6D21-A996-F084-A7E0-B531D6174882}"/>
                  </a:ext>
                </a:extLst>
              </p:cNvPr>
              <p:cNvSpPr/>
              <p:nvPr/>
            </p:nvSpPr>
            <p:spPr>
              <a:xfrm>
                <a:off x="13557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0" name="Rectangle 1329">
                <a:extLst>
                  <a:ext uri="{FF2B5EF4-FFF2-40B4-BE49-F238E27FC236}">
                    <a16:creationId xmlns:a16="http://schemas.microsoft.com/office/drawing/2014/main" id="{73AB164F-7D5A-98B2-2792-E8732F08B440}"/>
                  </a:ext>
                </a:extLst>
              </p:cNvPr>
              <p:cNvSpPr/>
              <p:nvPr/>
            </p:nvSpPr>
            <p:spPr>
              <a:xfrm>
                <a:off x="15386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1" name="Rectangle 1330">
                <a:extLst>
                  <a:ext uri="{FF2B5EF4-FFF2-40B4-BE49-F238E27FC236}">
                    <a16:creationId xmlns:a16="http://schemas.microsoft.com/office/drawing/2014/main" id="{CF209431-511C-9CB8-0D4F-820889D3EEDE}"/>
                  </a:ext>
                </a:extLst>
              </p:cNvPr>
              <p:cNvSpPr/>
              <p:nvPr/>
            </p:nvSpPr>
            <p:spPr>
              <a:xfrm>
                <a:off x="17215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2" name="Rectangle 1331">
                <a:extLst>
                  <a:ext uri="{FF2B5EF4-FFF2-40B4-BE49-F238E27FC236}">
                    <a16:creationId xmlns:a16="http://schemas.microsoft.com/office/drawing/2014/main" id="{3A07B514-EF0B-FBCC-B74D-923957BDD9E4}"/>
                  </a:ext>
                </a:extLst>
              </p:cNvPr>
              <p:cNvSpPr/>
              <p:nvPr/>
            </p:nvSpPr>
            <p:spPr>
              <a:xfrm>
                <a:off x="19044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3" name="Rectangle 1332">
                <a:extLst>
                  <a:ext uri="{FF2B5EF4-FFF2-40B4-BE49-F238E27FC236}">
                    <a16:creationId xmlns:a16="http://schemas.microsoft.com/office/drawing/2014/main" id="{427EEC24-3F15-30DF-4AFF-E7970E8B1D6F}"/>
                  </a:ext>
                </a:extLst>
              </p:cNvPr>
              <p:cNvSpPr/>
              <p:nvPr/>
            </p:nvSpPr>
            <p:spPr>
              <a:xfrm>
                <a:off x="20873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4" name="Rectangle 1333">
                <a:extLst>
                  <a:ext uri="{FF2B5EF4-FFF2-40B4-BE49-F238E27FC236}">
                    <a16:creationId xmlns:a16="http://schemas.microsoft.com/office/drawing/2014/main" id="{2F427A68-9A9C-79D2-8FB3-9BE7063B40B5}"/>
                  </a:ext>
                </a:extLst>
              </p:cNvPr>
              <p:cNvSpPr/>
              <p:nvPr/>
            </p:nvSpPr>
            <p:spPr>
              <a:xfrm>
                <a:off x="22701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5" name="Rectangle 1334">
                <a:extLst>
                  <a:ext uri="{FF2B5EF4-FFF2-40B4-BE49-F238E27FC236}">
                    <a16:creationId xmlns:a16="http://schemas.microsoft.com/office/drawing/2014/main" id="{F2F9B593-B5EB-2128-890D-C62DD418FE50}"/>
                  </a:ext>
                </a:extLst>
              </p:cNvPr>
              <p:cNvSpPr/>
              <p:nvPr/>
            </p:nvSpPr>
            <p:spPr>
              <a:xfrm>
                <a:off x="24530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6" name="Rectangle 1335">
                <a:extLst>
                  <a:ext uri="{FF2B5EF4-FFF2-40B4-BE49-F238E27FC236}">
                    <a16:creationId xmlns:a16="http://schemas.microsoft.com/office/drawing/2014/main" id="{CA5380EF-911C-A3A4-9CF8-C7F1BE45A313}"/>
                  </a:ext>
                </a:extLst>
              </p:cNvPr>
              <p:cNvSpPr/>
              <p:nvPr/>
            </p:nvSpPr>
            <p:spPr>
              <a:xfrm>
                <a:off x="26359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7" name="Rectangle 1336">
                <a:extLst>
                  <a:ext uri="{FF2B5EF4-FFF2-40B4-BE49-F238E27FC236}">
                    <a16:creationId xmlns:a16="http://schemas.microsoft.com/office/drawing/2014/main" id="{E69E3A6C-7BA2-8369-F294-FCC8BD9909A5}"/>
                  </a:ext>
                </a:extLst>
              </p:cNvPr>
              <p:cNvSpPr/>
              <p:nvPr/>
            </p:nvSpPr>
            <p:spPr>
              <a:xfrm>
                <a:off x="28188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8" name="Rectangle 1337">
                <a:extLst>
                  <a:ext uri="{FF2B5EF4-FFF2-40B4-BE49-F238E27FC236}">
                    <a16:creationId xmlns:a16="http://schemas.microsoft.com/office/drawing/2014/main" id="{B20853C8-E11D-48CB-3E1B-B5B67200F87A}"/>
                  </a:ext>
                </a:extLst>
              </p:cNvPr>
              <p:cNvSpPr/>
              <p:nvPr/>
            </p:nvSpPr>
            <p:spPr>
              <a:xfrm>
                <a:off x="30017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9" name="Rectangle 1338">
                <a:extLst>
                  <a:ext uri="{FF2B5EF4-FFF2-40B4-BE49-F238E27FC236}">
                    <a16:creationId xmlns:a16="http://schemas.microsoft.com/office/drawing/2014/main" id="{1BA25FD0-3C03-B717-04A5-600F87466EAF}"/>
                  </a:ext>
                </a:extLst>
              </p:cNvPr>
              <p:cNvSpPr/>
              <p:nvPr/>
            </p:nvSpPr>
            <p:spPr>
              <a:xfrm>
                <a:off x="31845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0" name="Rectangle 1339">
                <a:extLst>
                  <a:ext uri="{FF2B5EF4-FFF2-40B4-BE49-F238E27FC236}">
                    <a16:creationId xmlns:a16="http://schemas.microsoft.com/office/drawing/2014/main" id="{13CB4654-AEF9-8440-155A-8160A2307356}"/>
                  </a:ext>
                </a:extLst>
              </p:cNvPr>
              <p:cNvSpPr/>
              <p:nvPr/>
            </p:nvSpPr>
            <p:spPr>
              <a:xfrm>
                <a:off x="33674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1" name="Rectangle 1340">
                <a:extLst>
                  <a:ext uri="{FF2B5EF4-FFF2-40B4-BE49-F238E27FC236}">
                    <a16:creationId xmlns:a16="http://schemas.microsoft.com/office/drawing/2014/main" id="{FC8CB059-678A-EEEC-0204-5CF4BF5FE43E}"/>
                  </a:ext>
                </a:extLst>
              </p:cNvPr>
              <p:cNvSpPr/>
              <p:nvPr/>
            </p:nvSpPr>
            <p:spPr>
              <a:xfrm>
                <a:off x="35503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2" name="Rectangle 1341">
                <a:extLst>
                  <a:ext uri="{FF2B5EF4-FFF2-40B4-BE49-F238E27FC236}">
                    <a16:creationId xmlns:a16="http://schemas.microsoft.com/office/drawing/2014/main" id="{F317BACB-71A0-463E-D4AE-443A8ED2727F}"/>
                  </a:ext>
                </a:extLst>
              </p:cNvPr>
              <p:cNvSpPr/>
              <p:nvPr/>
            </p:nvSpPr>
            <p:spPr>
              <a:xfrm>
                <a:off x="37332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3" name="Rectangle 1342">
                <a:extLst>
                  <a:ext uri="{FF2B5EF4-FFF2-40B4-BE49-F238E27FC236}">
                    <a16:creationId xmlns:a16="http://schemas.microsoft.com/office/drawing/2014/main" id="{D0D4EB9F-8C7C-2530-D7F0-8DD9DF9152DC}"/>
                  </a:ext>
                </a:extLst>
              </p:cNvPr>
              <p:cNvSpPr/>
              <p:nvPr/>
            </p:nvSpPr>
            <p:spPr>
              <a:xfrm>
                <a:off x="39161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4" name="Rectangle 1343">
                <a:extLst>
                  <a:ext uri="{FF2B5EF4-FFF2-40B4-BE49-F238E27FC236}">
                    <a16:creationId xmlns:a16="http://schemas.microsoft.com/office/drawing/2014/main" id="{19485780-0EB8-701A-CF45-535A6870FEC1}"/>
                  </a:ext>
                </a:extLst>
              </p:cNvPr>
              <p:cNvSpPr/>
              <p:nvPr/>
            </p:nvSpPr>
            <p:spPr>
              <a:xfrm>
                <a:off x="40989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5" name="Rectangle 1344">
                <a:extLst>
                  <a:ext uri="{FF2B5EF4-FFF2-40B4-BE49-F238E27FC236}">
                    <a16:creationId xmlns:a16="http://schemas.microsoft.com/office/drawing/2014/main" id="{A4BFBC09-7539-694D-A294-D4947E7B72A9}"/>
                  </a:ext>
                </a:extLst>
              </p:cNvPr>
              <p:cNvSpPr/>
              <p:nvPr/>
            </p:nvSpPr>
            <p:spPr>
              <a:xfrm>
                <a:off x="42818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6" name="Rectangle 1345">
                <a:extLst>
                  <a:ext uri="{FF2B5EF4-FFF2-40B4-BE49-F238E27FC236}">
                    <a16:creationId xmlns:a16="http://schemas.microsoft.com/office/drawing/2014/main" id="{0E0C09E5-0A4F-551F-B287-13788E5AAE08}"/>
                  </a:ext>
                </a:extLst>
              </p:cNvPr>
              <p:cNvSpPr/>
              <p:nvPr/>
            </p:nvSpPr>
            <p:spPr>
              <a:xfrm>
                <a:off x="44647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7" name="Rectangle 1346">
                <a:extLst>
                  <a:ext uri="{FF2B5EF4-FFF2-40B4-BE49-F238E27FC236}">
                    <a16:creationId xmlns:a16="http://schemas.microsoft.com/office/drawing/2014/main" id="{723228B7-A1FA-9108-0DB8-1A95BEED8F44}"/>
                  </a:ext>
                </a:extLst>
              </p:cNvPr>
              <p:cNvSpPr/>
              <p:nvPr/>
            </p:nvSpPr>
            <p:spPr>
              <a:xfrm>
                <a:off x="46476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8" name="Rectangle 1347">
                <a:extLst>
                  <a:ext uri="{FF2B5EF4-FFF2-40B4-BE49-F238E27FC236}">
                    <a16:creationId xmlns:a16="http://schemas.microsoft.com/office/drawing/2014/main" id="{4AC3B045-A47D-68C5-33C6-74F2C056EB27}"/>
                  </a:ext>
                </a:extLst>
              </p:cNvPr>
              <p:cNvSpPr/>
              <p:nvPr/>
            </p:nvSpPr>
            <p:spPr>
              <a:xfrm>
                <a:off x="48305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9" name="Rectangle 1348">
                <a:extLst>
                  <a:ext uri="{FF2B5EF4-FFF2-40B4-BE49-F238E27FC236}">
                    <a16:creationId xmlns:a16="http://schemas.microsoft.com/office/drawing/2014/main" id="{D6DD8EE5-67F6-E1B8-C259-0D3A1C136B0C}"/>
                  </a:ext>
                </a:extLst>
              </p:cNvPr>
              <p:cNvSpPr/>
              <p:nvPr/>
            </p:nvSpPr>
            <p:spPr>
              <a:xfrm>
                <a:off x="50133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0" name="Rectangle 1349">
                <a:extLst>
                  <a:ext uri="{FF2B5EF4-FFF2-40B4-BE49-F238E27FC236}">
                    <a16:creationId xmlns:a16="http://schemas.microsoft.com/office/drawing/2014/main" id="{CC4D5494-9808-B31C-F8AA-F0ED91D3120F}"/>
                  </a:ext>
                </a:extLst>
              </p:cNvPr>
              <p:cNvSpPr/>
              <p:nvPr/>
            </p:nvSpPr>
            <p:spPr>
              <a:xfrm>
                <a:off x="51962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1" name="Rectangle 1350">
                <a:extLst>
                  <a:ext uri="{FF2B5EF4-FFF2-40B4-BE49-F238E27FC236}">
                    <a16:creationId xmlns:a16="http://schemas.microsoft.com/office/drawing/2014/main" id="{9ED9A0CA-8BE4-AA58-B668-5CD524A7DB5B}"/>
                  </a:ext>
                </a:extLst>
              </p:cNvPr>
              <p:cNvSpPr/>
              <p:nvPr/>
            </p:nvSpPr>
            <p:spPr>
              <a:xfrm>
                <a:off x="53791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2" name="Rectangle 1351">
                <a:extLst>
                  <a:ext uri="{FF2B5EF4-FFF2-40B4-BE49-F238E27FC236}">
                    <a16:creationId xmlns:a16="http://schemas.microsoft.com/office/drawing/2014/main" id="{84C3D7B6-6346-6B05-33A8-3BFFD1D8A4FE}"/>
                  </a:ext>
                </a:extLst>
              </p:cNvPr>
              <p:cNvSpPr/>
              <p:nvPr/>
            </p:nvSpPr>
            <p:spPr>
              <a:xfrm>
                <a:off x="55620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3" name="Rectangle 1352">
                <a:extLst>
                  <a:ext uri="{FF2B5EF4-FFF2-40B4-BE49-F238E27FC236}">
                    <a16:creationId xmlns:a16="http://schemas.microsoft.com/office/drawing/2014/main" id="{D9A90DC7-AABB-940A-AB77-F0866A31E50D}"/>
                  </a:ext>
                </a:extLst>
              </p:cNvPr>
              <p:cNvSpPr/>
              <p:nvPr/>
            </p:nvSpPr>
            <p:spPr>
              <a:xfrm>
                <a:off x="57449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4" name="Rectangle 1353">
                <a:extLst>
                  <a:ext uri="{FF2B5EF4-FFF2-40B4-BE49-F238E27FC236}">
                    <a16:creationId xmlns:a16="http://schemas.microsoft.com/office/drawing/2014/main" id="{31E7E005-B200-56AC-A2DC-BE97A08BE4B8}"/>
                  </a:ext>
                </a:extLst>
              </p:cNvPr>
              <p:cNvSpPr/>
              <p:nvPr/>
            </p:nvSpPr>
            <p:spPr>
              <a:xfrm>
                <a:off x="59277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5" name="Rectangle 1354">
                <a:extLst>
                  <a:ext uri="{FF2B5EF4-FFF2-40B4-BE49-F238E27FC236}">
                    <a16:creationId xmlns:a16="http://schemas.microsoft.com/office/drawing/2014/main" id="{9928CED1-0402-764E-DAC1-B84AAE12BB1E}"/>
                  </a:ext>
                </a:extLst>
              </p:cNvPr>
              <p:cNvSpPr/>
              <p:nvPr/>
            </p:nvSpPr>
            <p:spPr>
              <a:xfrm>
                <a:off x="61106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6" name="Rectangle 1355">
                <a:extLst>
                  <a:ext uri="{FF2B5EF4-FFF2-40B4-BE49-F238E27FC236}">
                    <a16:creationId xmlns:a16="http://schemas.microsoft.com/office/drawing/2014/main" id="{DA78CA6A-7A53-C89B-A46F-C95F39B3ECA6}"/>
                  </a:ext>
                </a:extLst>
              </p:cNvPr>
              <p:cNvSpPr/>
              <p:nvPr/>
            </p:nvSpPr>
            <p:spPr>
              <a:xfrm>
                <a:off x="62935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7" name="Rectangle 1356">
                <a:extLst>
                  <a:ext uri="{FF2B5EF4-FFF2-40B4-BE49-F238E27FC236}">
                    <a16:creationId xmlns:a16="http://schemas.microsoft.com/office/drawing/2014/main" id="{E58CF618-13B5-CBFC-829A-77E0F3E81EA3}"/>
                  </a:ext>
                </a:extLst>
              </p:cNvPr>
              <p:cNvSpPr/>
              <p:nvPr/>
            </p:nvSpPr>
            <p:spPr>
              <a:xfrm>
                <a:off x="64764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8" name="Rectangle 1357">
                <a:extLst>
                  <a:ext uri="{FF2B5EF4-FFF2-40B4-BE49-F238E27FC236}">
                    <a16:creationId xmlns:a16="http://schemas.microsoft.com/office/drawing/2014/main" id="{EB14B5A1-085E-78A6-E3B8-08BF91C6CD62}"/>
                  </a:ext>
                </a:extLst>
              </p:cNvPr>
              <p:cNvSpPr/>
              <p:nvPr/>
            </p:nvSpPr>
            <p:spPr>
              <a:xfrm>
                <a:off x="66593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9" name="Rectangle 1358">
                <a:extLst>
                  <a:ext uri="{FF2B5EF4-FFF2-40B4-BE49-F238E27FC236}">
                    <a16:creationId xmlns:a16="http://schemas.microsoft.com/office/drawing/2014/main" id="{B7BB2F23-BD60-3FD8-17B4-47E392D39328}"/>
                  </a:ext>
                </a:extLst>
              </p:cNvPr>
              <p:cNvSpPr/>
              <p:nvPr/>
            </p:nvSpPr>
            <p:spPr>
              <a:xfrm>
                <a:off x="68421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0" name="Rectangle 1359">
                <a:extLst>
                  <a:ext uri="{FF2B5EF4-FFF2-40B4-BE49-F238E27FC236}">
                    <a16:creationId xmlns:a16="http://schemas.microsoft.com/office/drawing/2014/main" id="{999E1BB1-B835-2879-A49A-ADE76F8A1490}"/>
                  </a:ext>
                </a:extLst>
              </p:cNvPr>
              <p:cNvSpPr/>
              <p:nvPr/>
            </p:nvSpPr>
            <p:spPr>
              <a:xfrm>
                <a:off x="70250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1" name="Rectangle 1360">
                <a:extLst>
                  <a:ext uri="{FF2B5EF4-FFF2-40B4-BE49-F238E27FC236}">
                    <a16:creationId xmlns:a16="http://schemas.microsoft.com/office/drawing/2014/main" id="{9DD3E710-25F2-624F-19E0-360073F0760C}"/>
                  </a:ext>
                </a:extLst>
              </p:cNvPr>
              <p:cNvSpPr/>
              <p:nvPr/>
            </p:nvSpPr>
            <p:spPr>
              <a:xfrm>
                <a:off x="72079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2" name="Rectangle 1361">
                <a:extLst>
                  <a:ext uri="{FF2B5EF4-FFF2-40B4-BE49-F238E27FC236}">
                    <a16:creationId xmlns:a16="http://schemas.microsoft.com/office/drawing/2014/main" id="{8EB21BC4-FCEC-BF85-4E70-C74329EDB2E6}"/>
                  </a:ext>
                </a:extLst>
              </p:cNvPr>
              <p:cNvSpPr/>
              <p:nvPr/>
            </p:nvSpPr>
            <p:spPr>
              <a:xfrm>
                <a:off x="73908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3" name="Rectangle 1362">
                <a:extLst>
                  <a:ext uri="{FF2B5EF4-FFF2-40B4-BE49-F238E27FC236}">
                    <a16:creationId xmlns:a16="http://schemas.microsoft.com/office/drawing/2014/main" id="{A53845DE-FEB7-1EF7-5489-BA6D757FEEA3}"/>
                  </a:ext>
                </a:extLst>
              </p:cNvPr>
              <p:cNvSpPr/>
              <p:nvPr/>
            </p:nvSpPr>
            <p:spPr>
              <a:xfrm>
                <a:off x="75737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4" name="Rectangle 1363">
                <a:extLst>
                  <a:ext uri="{FF2B5EF4-FFF2-40B4-BE49-F238E27FC236}">
                    <a16:creationId xmlns:a16="http://schemas.microsoft.com/office/drawing/2014/main" id="{CA5F47C3-7012-6EA1-AE47-824E370BC0B1}"/>
                  </a:ext>
                </a:extLst>
              </p:cNvPr>
              <p:cNvSpPr/>
              <p:nvPr/>
            </p:nvSpPr>
            <p:spPr>
              <a:xfrm>
                <a:off x="7857538" y="6283180"/>
                <a:ext cx="81935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5" name="Rectangle 1364">
                <a:extLst>
                  <a:ext uri="{FF2B5EF4-FFF2-40B4-BE49-F238E27FC236}">
                    <a16:creationId xmlns:a16="http://schemas.microsoft.com/office/drawing/2014/main" id="{940E1CB0-9B60-AB0E-BB28-204AD8A98831}"/>
                  </a:ext>
                </a:extLst>
              </p:cNvPr>
              <p:cNvSpPr/>
              <p:nvPr/>
            </p:nvSpPr>
            <p:spPr>
              <a:xfrm>
                <a:off x="793947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6" name="Rectangle 1365">
                <a:extLst>
                  <a:ext uri="{FF2B5EF4-FFF2-40B4-BE49-F238E27FC236}">
                    <a16:creationId xmlns:a16="http://schemas.microsoft.com/office/drawing/2014/main" id="{B7E60C6D-8920-BD4B-2BCE-C1C51A75574E}"/>
                  </a:ext>
                </a:extLst>
              </p:cNvPr>
              <p:cNvSpPr/>
              <p:nvPr/>
            </p:nvSpPr>
            <p:spPr>
              <a:xfrm>
                <a:off x="812235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7" name="Rectangle 1366">
                <a:extLst>
                  <a:ext uri="{FF2B5EF4-FFF2-40B4-BE49-F238E27FC236}">
                    <a16:creationId xmlns:a16="http://schemas.microsoft.com/office/drawing/2014/main" id="{606370CA-293A-5F00-52AD-2C8395FF04F0}"/>
                  </a:ext>
                </a:extLst>
              </p:cNvPr>
              <p:cNvSpPr/>
              <p:nvPr/>
            </p:nvSpPr>
            <p:spPr>
              <a:xfrm>
                <a:off x="830523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8" name="Rectangle 1367">
                <a:extLst>
                  <a:ext uri="{FF2B5EF4-FFF2-40B4-BE49-F238E27FC236}">
                    <a16:creationId xmlns:a16="http://schemas.microsoft.com/office/drawing/2014/main" id="{57F3E311-EEC6-91D5-F0FD-1F8E455B0460}"/>
                  </a:ext>
                </a:extLst>
              </p:cNvPr>
              <p:cNvSpPr/>
              <p:nvPr/>
            </p:nvSpPr>
            <p:spPr>
              <a:xfrm>
                <a:off x="848811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9" name="Rectangle 1368">
                <a:extLst>
                  <a:ext uri="{FF2B5EF4-FFF2-40B4-BE49-F238E27FC236}">
                    <a16:creationId xmlns:a16="http://schemas.microsoft.com/office/drawing/2014/main" id="{F69B8421-54E8-E793-4DFD-8F9BA3E3073C}"/>
                  </a:ext>
                </a:extLst>
              </p:cNvPr>
              <p:cNvSpPr/>
              <p:nvPr/>
            </p:nvSpPr>
            <p:spPr>
              <a:xfrm>
                <a:off x="867099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0" name="Rectangle 1369">
                <a:extLst>
                  <a:ext uri="{FF2B5EF4-FFF2-40B4-BE49-F238E27FC236}">
                    <a16:creationId xmlns:a16="http://schemas.microsoft.com/office/drawing/2014/main" id="{C829A36D-D206-84D3-E0AF-2BB744EEBE42}"/>
                  </a:ext>
                </a:extLst>
              </p:cNvPr>
              <p:cNvSpPr/>
              <p:nvPr/>
            </p:nvSpPr>
            <p:spPr>
              <a:xfrm>
                <a:off x="885387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1" name="Rectangle 1370">
                <a:extLst>
                  <a:ext uri="{FF2B5EF4-FFF2-40B4-BE49-F238E27FC236}">
                    <a16:creationId xmlns:a16="http://schemas.microsoft.com/office/drawing/2014/main" id="{017DC915-A1BD-FC69-8BEA-DF5386779B05}"/>
                  </a:ext>
                </a:extLst>
              </p:cNvPr>
              <p:cNvSpPr/>
              <p:nvPr/>
            </p:nvSpPr>
            <p:spPr>
              <a:xfrm>
                <a:off x="903675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" name="Rectangle 1371">
                <a:extLst>
                  <a:ext uri="{FF2B5EF4-FFF2-40B4-BE49-F238E27FC236}">
                    <a16:creationId xmlns:a16="http://schemas.microsoft.com/office/drawing/2014/main" id="{F74FB410-4B99-ED16-9B29-64711A9A5EF3}"/>
                  </a:ext>
                </a:extLst>
              </p:cNvPr>
              <p:cNvSpPr/>
              <p:nvPr/>
            </p:nvSpPr>
            <p:spPr>
              <a:xfrm>
                <a:off x="921963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3" name="Rectangle 1372">
                <a:extLst>
                  <a:ext uri="{FF2B5EF4-FFF2-40B4-BE49-F238E27FC236}">
                    <a16:creationId xmlns:a16="http://schemas.microsoft.com/office/drawing/2014/main" id="{E07C4795-0EB0-56A7-7B4E-0EF26BA29DC4}"/>
                  </a:ext>
                </a:extLst>
              </p:cNvPr>
              <p:cNvSpPr/>
              <p:nvPr/>
            </p:nvSpPr>
            <p:spPr>
              <a:xfrm>
                <a:off x="940251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4" name="Rectangle 1373">
                <a:extLst>
                  <a:ext uri="{FF2B5EF4-FFF2-40B4-BE49-F238E27FC236}">
                    <a16:creationId xmlns:a16="http://schemas.microsoft.com/office/drawing/2014/main" id="{81323791-6047-2481-E1A1-AC6049FD7957}"/>
                  </a:ext>
                </a:extLst>
              </p:cNvPr>
              <p:cNvSpPr/>
              <p:nvPr/>
            </p:nvSpPr>
            <p:spPr>
              <a:xfrm>
                <a:off x="958539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5" name="Rectangle 1374">
                <a:extLst>
                  <a:ext uri="{FF2B5EF4-FFF2-40B4-BE49-F238E27FC236}">
                    <a16:creationId xmlns:a16="http://schemas.microsoft.com/office/drawing/2014/main" id="{9F55B843-AC03-748B-2F77-27949AD8403D}"/>
                  </a:ext>
                </a:extLst>
              </p:cNvPr>
              <p:cNvSpPr/>
              <p:nvPr/>
            </p:nvSpPr>
            <p:spPr>
              <a:xfrm>
                <a:off x="976827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6" name="Rectangle 1375">
                <a:extLst>
                  <a:ext uri="{FF2B5EF4-FFF2-40B4-BE49-F238E27FC236}">
                    <a16:creationId xmlns:a16="http://schemas.microsoft.com/office/drawing/2014/main" id="{F617F3E8-EDFC-4C9C-CC88-C0573D21D272}"/>
                  </a:ext>
                </a:extLst>
              </p:cNvPr>
              <p:cNvSpPr/>
              <p:nvPr/>
            </p:nvSpPr>
            <p:spPr>
              <a:xfrm>
                <a:off x="995115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7" name="Rectangle 1376">
                <a:extLst>
                  <a:ext uri="{FF2B5EF4-FFF2-40B4-BE49-F238E27FC236}">
                    <a16:creationId xmlns:a16="http://schemas.microsoft.com/office/drawing/2014/main" id="{D0E87388-A095-3803-E964-379E74445CCB}"/>
                  </a:ext>
                </a:extLst>
              </p:cNvPr>
              <p:cNvSpPr/>
              <p:nvPr/>
            </p:nvSpPr>
            <p:spPr>
              <a:xfrm>
                <a:off x="1013403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8" name="Rectangle 1377">
                <a:extLst>
                  <a:ext uri="{FF2B5EF4-FFF2-40B4-BE49-F238E27FC236}">
                    <a16:creationId xmlns:a16="http://schemas.microsoft.com/office/drawing/2014/main" id="{E1CA4EB0-E1E1-4882-2BBA-5CAD0C75B5FE}"/>
                  </a:ext>
                </a:extLst>
              </p:cNvPr>
              <p:cNvSpPr/>
              <p:nvPr/>
            </p:nvSpPr>
            <p:spPr>
              <a:xfrm>
                <a:off x="1031691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9" name="Rectangle 1378">
                <a:extLst>
                  <a:ext uri="{FF2B5EF4-FFF2-40B4-BE49-F238E27FC236}">
                    <a16:creationId xmlns:a16="http://schemas.microsoft.com/office/drawing/2014/main" id="{55E1F00D-4F61-470B-F0EB-CE8ADF5412D6}"/>
                  </a:ext>
                </a:extLst>
              </p:cNvPr>
              <p:cNvSpPr/>
              <p:nvPr/>
            </p:nvSpPr>
            <p:spPr>
              <a:xfrm>
                <a:off x="1049979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0" name="Rectangle 1379">
                <a:extLst>
                  <a:ext uri="{FF2B5EF4-FFF2-40B4-BE49-F238E27FC236}">
                    <a16:creationId xmlns:a16="http://schemas.microsoft.com/office/drawing/2014/main" id="{7AA1E643-E997-3D50-D8C5-935EE31F26BD}"/>
                  </a:ext>
                </a:extLst>
              </p:cNvPr>
              <p:cNvSpPr/>
              <p:nvPr/>
            </p:nvSpPr>
            <p:spPr>
              <a:xfrm>
                <a:off x="1068267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1" name="Rectangle 1380">
                <a:extLst>
                  <a:ext uri="{FF2B5EF4-FFF2-40B4-BE49-F238E27FC236}">
                    <a16:creationId xmlns:a16="http://schemas.microsoft.com/office/drawing/2014/main" id="{715DC8F4-576C-7914-332B-10F85A152D7D}"/>
                  </a:ext>
                </a:extLst>
              </p:cNvPr>
              <p:cNvSpPr/>
              <p:nvPr/>
            </p:nvSpPr>
            <p:spPr>
              <a:xfrm>
                <a:off x="1086555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2" name="Rectangle 1381">
                <a:extLst>
                  <a:ext uri="{FF2B5EF4-FFF2-40B4-BE49-F238E27FC236}">
                    <a16:creationId xmlns:a16="http://schemas.microsoft.com/office/drawing/2014/main" id="{291A0179-3315-96E0-9E08-23E8F5094F93}"/>
                  </a:ext>
                </a:extLst>
              </p:cNvPr>
              <p:cNvSpPr/>
              <p:nvPr/>
            </p:nvSpPr>
            <p:spPr>
              <a:xfrm>
                <a:off x="1104843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3" name="Rectangle 1382">
                <a:extLst>
                  <a:ext uri="{FF2B5EF4-FFF2-40B4-BE49-F238E27FC236}">
                    <a16:creationId xmlns:a16="http://schemas.microsoft.com/office/drawing/2014/main" id="{D277EF02-CCC5-5378-8D53-4E360748ACF2}"/>
                  </a:ext>
                </a:extLst>
              </p:cNvPr>
              <p:cNvSpPr/>
              <p:nvPr/>
            </p:nvSpPr>
            <p:spPr>
              <a:xfrm>
                <a:off x="1123131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84" name="Straight Arrow Connector 1383">
                <a:extLst>
                  <a:ext uri="{FF2B5EF4-FFF2-40B4-BE49-F238E27FC236}">
                    <a16:creationId xmlns:a16="http://schemas.microsoft.com/office/drawing/2014/main" id="{A46BC1A6-22DD-EA11-D8C3-98B5F36569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1192" y="6096193"/>
                <a:ext cx="1095" cy="1828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1385" name="Straight Arrow Connector 1384">
                <a:extLst>
                  <a:ext uri="{FF2B5EF4-FFF2-40B4-BE49-F238E27FC236}">
                    <a16:creationId xmlns:a16="http://schemas.microsoft.com/office/drawing/2014/main" id="{A5EAF740-92BA-8BED-382B-85D1FF8D08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8674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386" name="Straight Arrow Connector 1385">
                <a:extLst>
                  <a:ext uri="{FF2B5EF4-FFF2-40B4-BE49-F238E27FC236}">
                    <a16:creationId xmlns:a16="http://schemas.microsoft.com/office/drawing/2014/main" id="{47D99C39-1698-B2D4-BC13-21CC2292FE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3604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387" name="Straight Arrow Connector 1386">
                <a:extLst>
                  <a:ext uri="{FF2B5EF4-FFF2-40B4-BE49-F238E27FC236}">
                    <a16:creationId xmlns:a16="http://schemas.microsoft.com/office/drawing/2014/main" id="{7CCE9AC3-6AF8-9D98-85B7-FD3C11E235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3234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388" name="Straight Arrow Connector 1387">
                <a:extLst>
                  <a:ext uri="{FF2B5EF4-FFF2-40B4-BE49-F238E27FC236}">
                    <a16:creationId xmlns:a16="http://schemas.microsoft.com/office/drawing/2014/main" id="{748A8AFF-C654-E134-5F34-A155458B80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0514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389" name="Straight Arrow Connector 1388">
                <a:extLst>
                  <a:ext uri="{FF2B5EF4-FFF2-40B4-BE49-F238E27FC236}">
                    <a16:creationId xmlns:a16="http://schemas.microsoft.com/office/drawing/2014/main" id="{CB6D93FA-205B-427F-EC95-FA1B160901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9330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390" name="Rectangle 1389">
                <a:extLst>
                  <a:ext uri="{FF2B5EF4-FFF2-40B4-BE49-F238E27FC236}">
                    <a16:creationId xmlns:a16="http://schemas.microsoft.com/office/drawing/2014/main" id="{70763C07-3487-B539-9BC6-08643EB0307F}"/>
                  </a:ext>
                </a:extLst>
              </p:cNvPr>
              <p:cNvSpPr/>
              <p:nvPr/>
            </p:nvSpPr>
            <p:spPr>
              <a:xfrm>
                <a:off x="442029" y="6283239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91" name="Straight Arrow Connector 1390">
                <a:extLst>
                  <a:ext uri="{FF2B5EF4-FFF2-40B4-BE49-F238E27FC236}">
                    <a16:creationId xmlns:a16="http://schemas.microsoft.com/office/drawing/2014/main" id="{64E38AE1-B8C4-7BC7-C3A2-BA26DD89DC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0807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392" name="Straight Arrow Connector 1391">
                <a:extLst>
                  <a:ext uri="{FF2B5EF4-FFF2-40B4-BE49-F238E27FC236}">
                    <a16:creationId xmlns:a16="http://schemas.microsoft.com/office/drawing/2014/main" id="{C31CBF1B-FE2A-2A6A-3C58-2529ED9459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1509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393" name="Rectangle 1392">
                <a:extLst>
                  <a:ext uri="{FF2B5EF4-FFF2-40B4-BE49-F238E27FC236}">
                    <a16:creationId xmlns:a16="http://schemas.microsoft.com/office/drawing/2014/main" id="{D3527E4F-9450-4266-4161-419C3B53F946}"/>
                  </a:ext>
                </a:extLst>
              </p:cNvPr>
              <p:cNvSpPr/>
              <p:nvPr/>
            </p:nvSpPr>
            <p:spPr>
              <a:xfrm>
                <a:off x="11413477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4" name="Rectangle 1393">
                <a:extLst>
                  <a:ext uri="{FF2B5EF4-FFF2-40B4-BE49-F238E27FC236}">
                    <a16:creationId xmlns:a16="http://schemas.microsoft.com/office/drawing/2014/main" id="{13F4EAB3-AF1F-97C6-1B01-96EC73D4BB46}"/>
                  </a:ext>
                </a:extLst>
              </p:cNvPr>
              <p:cNvSpPr/>
              <p:nvPr/>
            </p:nvSpPr>
            <p:spPr>
              <a:xfrm>
                <a:off x="11596357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5" name="TextBox 1394">
                <a:extLst>
                  <a:ext uri="{FF2B5EF4-FFF2-40B4-BE49-F238E27FC236}">
                    <a16:creationId xmlns:a16="http://schemas.microsoft.com/office/drawing/2014/main" id="{E605D056-D291-4BB6-B5A0-484715F2DFE4}"/>
                  </a:ext>
                </a:extLst>
              </p:cNvPr>
              <p:cNvSpPr txBox="1"/>
              <p:nvPr/>
            </p:nvSpPr>
            <p:spPr>
              <a:xfrm>
                <a:off x="7501451" y="5924373"/>
                <a:ext cx="71365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05-14-2020</a:t>
                </a:r>
              </a:p>
            </p:txBody>
          </p:sp>
          <p:cxnSp>
            <p:nvCxnSpPr>
              <p:cNvPr id="1396" name="Straight Arrow Connector 1395">
                <a:extLst>
                  <a:ext uri="{FF2B5EF4-FFF2-40B4-BE49-F238E27FC236}">
                    <a16:creationId xmlns:a16="http://schemas.microsoft.com/office/drawing/2014/main" id="{4D2E31D7-9419-EA7A-31FD-D4C63F67EA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52964" y="6099039"/>
                <a:ext cx="1095" cy="1828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sp>
            <p:nvSpPr>
              <p:cNvPr id="1397" name="Rectangle 1396">
                <a:extLst>
                  <a:ext uri="{FF2B5EF4-FFF2-40B4-BE49-F238E27FC236}">
                    <a16:creationId xmlns:a16="http://schemas.microsoft.com/office/drawing/2014/main" id="{170ABF50-0EAA-2466-7A6D-5B110E4ACF4C}"/>
                  </a:ext>
                </a:extLst>
              </p:cNvPr>
              <p:cNvSpPr/>
              <p:nvPr/>
            </p:nvSpPr>
            <p:spPr>
              <a:xfrm>
                <a:off x="533152" y="6283180"/>
                <a:ext cx="90976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8" name="Rectangle 1397">
                <a:extLst>
                  <a:ext uri="{FF2B5EF4-FFF2-40B4-BE49-F238E27FC236}">
                    <a16:creationId xmlns:a16="http://schemas.microsoft.com/office/drawing/2014/main" id="{9958B50E-3FC9-56A6-90D7-2A6E5D9751D6}"/>
                  </a:ext>
                </a:extLst>
              </p:cNvPr>
              <p:cNvSpPr/>
              <p:nvPr/>
            </p:nvSpPr>
            <p:spPr>
              <a:xfrm>
                <a:off x="7756996" y="6283180"/>
                <a:ext cx="98024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9" name="Triangle 1398">
                <a:extLst>
                  <a:ext uri="{FF2B5EF4-FFF2-40B4-BE49-F238E27FC236}">
                    <a16:creationId xmlns:a16="http://schemas.microsoft.com/office/drawing/2014/main" id="{75448DE4-408D-D73D-296D-523F54A43084}"/>
                  </a:ext>
                </a:extLst>
              </p:cNvPr>
              <p:cNvSpPr/>
              <p:nvPr/>
            </p:nvSpPr>
            <p:spPr>
              <a:xfrm rot="5400000">
                <a:off x="11731898" y="6233353"/>
                <a:ext cx="365760" cy="274320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0" name="TextBox 1399">
                <a:extLst>
                  <a:ext uri="{FF2B5EF4-FFF2-40B4-BE49-F238E27FC236}">
                    <a16:creationId xmlns:a16="http://schemas.microsoft.com/office/drawing/2014/main" id="{A01F03D6-4636-A007-6BE4-EA1E6D65846E}"/>
                  </a:ext>
                </a:extLst>
              </p:cNvPr>
              <p:cNvSpPr txBox="1"/>
              <p:nvPr/>
            </p:nvSpPr>
            <p:spPr>
              <a:xfrm>
                <a:off x="9295952" y="5592052"/>
                <a:ext cx="1474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Year 1 Unblinded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Analysis</a:t>
                </a:r>
              </a:p>
            </p:txBody>
          </p:sp>
          <p:sp>
            <p:nvSpPr>
              <p:cNvPr id="1401" name="TextBox 1400">
                <a:extLst>
                  <a:ext uri="{FF2B5EF4-FFF2-40B4-BE49-F238E27FC236}">
                    <a16:creationId xmlns:a16="http://schemas.microsoft.com/office/drawing/2014/main" id="{DA4272C0-23A1-0940-4B25-0629F64D129C}"/>
                  </a:ext>
                </a:extLst>
              </p:cNvPr>
              <p:cNvSpPr txBox="1"/>
              <p:nvPr/>
            </p:nvSpPr>
            <p:spPr>
              <a:xfrm>
                <a:off x="9676448" y="5921527"/>
                <a:ext cx="71365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05-14-2021</a:t>
                </a:r>
              </a:p>
            </p:txBody>
          </p:sp>
          <p:cxnSp>
            <p:nvCxnSpPr>
              <p:cNvPr id="1402" name="Straight Arrow Connector 1401">
                <a:extLst>
                  <a:ext uri="{FF2B5EF4-FFF2-40B4-BE49-F238E27FC236}">
                    <a16:creationId xmlns:a16="http://schemas.microsoft.com/office/drawing/2014/main" id="{9F30C9F6-FCEB-AD90-C580-0B272C1C03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27961" y="6096193"/>
                <a:ext cx="1095" cy="1828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1403" name="Straight Connector 1402">
                <a:extLst>
                  <a:ext uri="{FF2B5EF4-FFF2-40B4-BE49-F238E27FC236}">
                    <a16:creationId xmlns:a16="http://schemas.microsoft.com/office/drawing/2014/main" id="{A354D422-61B9-E0E4-2856-AB92242C6481}"/>
                  </a:ext>
                </a:extLst>
              </p:cNvPr>
              <p:cNvCxnSpPr>
                <a:cxnSpLocks/>
                <a:stCxn id="1395" idx="3"/>
                <a:endCxn id="1401" idx="1"/>
              </p:cNvCxnSpPr>
              <p:nvPr/>
            </p:nvCxnSpPr>
            <p:spPr>
              <a:xfrm flipV="1">
                <a:off x="8215108" y="6029249"/>
                <a:ext cx="1461340" cy="284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ash"/>
                <a:miter lim="800000"/>
              </a:ln>
              <a:effectLst/>
            </p:spPr>
          </p:cxnSp>
          <p:sp>
            <p:nvSpPr>
              <p:cNvPr id="1404" name="TextBox 1403">
                <a:extLst>
                  <a:ext uri="{FF2B5EF4-FFF2-40B4-BE49-F238E27FC236}">
                    <a16:creationId xmlns:a16="http://schemas.microsoft.com/office/drawing/2014/main" id="{EBF2B5E8-C772-B545-59BC-B81E4C1AC9FA}"/>
                  </a:ext>
                </a:extLst>
              </p:cNvPr>
              <p:cNvSpPr txBox="1"/>
              <p:nvPr/>
            </p:nvSpPr>
            <p:spPr>
              <a:xfrm>
                <a:off x="8567500" y="5870638"/>
                <a:ext cx="633507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FF"/>
                    </a:highlight>
                    <a:uLnTx/>
                    <a:uFillTx/>
                    <a:cs typeface="Arial" panose="020B0604020202020204" pitchFamily="34" charset="0"/>
                  </a:rPr>
                  <a:t>1 Year</a:t>
                </a:r>
              </a:p>
            </p:txBody>
          </p:sp>
          <p:sp>
            <p:nvSpPr>
              <p:cNvPr id="1405" name="Rectangle 1404">
                <a:extLst>
                  <a:ext uri="{FF2B5EF4-FFF2-40B4-BE49-F238E27FC236}">
                    <a16:creationId xmlns:a16="http://schemas.microsoft.com/office/drawing/2014/main" id="{118C7D50-ABE8-B077-6D40-0026074283C4}"/>
                  </a:ext>
                </a:extLst>
              </p:cNvPr>
              <p:cNvSpPr/>
              <p:nvPr/>
            </p:nvSpPr>
            <p:spPr>
              <a:xfrm>
                <a:off x="10027117" y="6283180"/>
                <a:ext cx="98024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6" name="TextBox 1405">
                <a:extLst>
                  <a:ext uri="{FF2B5EF4-FFF2-40B4-BE49-F238E27FC236}">
                    <a16:creationId xmlns:a16="http://schemas.microsoft.com/office/drawing/2014/main" id="{DF7BE16A-5A1E-0D0E-42E8-8CC15004CA8F}"/>
                  </a:ext>
                </a:extLst>
              </p:cNvPr>
              <p:cNvSpPr txBox="1"/>
              <p:nvPr/>
            </p:nvSpPr>
            <p:spPr>
              <a:xfrm>
                <a:off x="157684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DEC-2016</a:t>
                </a:r>
              </a:p>
            </p:txBody>
          </p:sp>
          <p:sp>
            <p:nvSpPr>
              <p:cNvPr id="1407" name="TextBox 1406">
                <a:extLst>
                  <a:ext uri="{FF2B5EF4-FFF2-40B4-BE49-F238E27FC236}">
                    <a16:creationId xmlns:a16="http://schemas.microsoft.com/office/drawing/2014/main" id="{60FE5DE9-766A-5410-ABD4-BCDEF2A46DD8}"/>
                  </a:ext>
                </a:extLst>
              </p:cNvPr>
              <p:cNvSpPr txBox="1"/>
              <p:nvPr/>
            </p:nvSpPr>
            <p:spPr>
              <a:xfrm>
                <a:off x="3405513" y="6455781"/>
                <a:ext cx="6543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JUN-2018</a:t>
                </a:r>
              </a:p>
            </p:txBody>
          </p:sp>
          <p:cxnSp>
            <p:nvCxnSpPr>
              <p:cNvPr id="1408" name="Straight Arrow Connector 1407">
                <a:extLst>
                  <a:ext uri="{FF2B5EF4-FFF2-40B4-BE49-F238E27FC236}">
                    <a16:creationId xmlns:a16="http://schemas.microsoft.com/office/drawing/2014/main" id="{F510347F-DC56-0BC2-F753-58677E85F6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027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409" name="Straight Arrow Connector 1408">
                <a:extLst>
                  <a:ext uri="{FF2B5EF4-FFF2-40B4-BE49-F238E27FC236}">
                    <a16:creationId xmlns:a16="http://schemas.microsoft.com/office/drawing/2014/main" id="{BEC80A17-94BC-C791-8444-A681A7D753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790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410" name="Straight Arrow Connector 1409">
                <a:extLst>
                  <a:ext uri="{FF2B5EF4-FFF2-40B4-BE49-F238E27FC236}">
                    <a16:creationId xmlns:a16="http://schemas.microsoft.com/office/drawing/2014/main" id="{13D7321C-3C72-144F-3948-0C87DE2237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350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</p:grpSp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5A10BEE7-181D-59A3-F02F-BA4D85056F79}"/>
                </a:ext>
              </a:extLst>
            </p:cNvPr>
            <p:cNvGrpSpPr/>
            <p:nvPr/>
          </p:nvGrpSpPr>
          <p:grpSpPr>
            <a:xfrm>
              <a:off x="141721" y="5588877"/>
              <a:ext cx="11911875" cy="1082348"/>
              <a:chOff x="141721" y="5588877"/>
              <a:chExt cx="11911875" cy="1082348"/>
            </a:xfrm>
          </p:grpSpPr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43F84CB3-E8EF-93FC-5CB0-05FE2B59CB64}"/>
                  </a:ext>
                </a:extLst>
              </p:cNvPr>
              <p:cNvSpPr/>
              <p:nvPr/>
            </p:nvSpPr>
            <p:spPr>
              <a:xfrm>
                <a:off x="8209212" y="5588877"/>
                <a:ext cx="3205923" cy="68702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173B3D6A-CE2D-A823-0B2A-0CE93E593957}"/>
                  </a:ext>
                </a:extLst>
              </p:cNvPr>
              <p:cNvSpPr/>
              <p:nvPr/>
            </p:nvSpPr>
            <p:spPr>
              <a:xfrm>
                <a:off x="6259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F4339D7A-91D1-CD90-0E38-C2C97B6FF016}"/>
                  </a:ext>
                </a:extLst>
              </p:cNvPr>
              <p:cNvSpPr/>
              <p:nvPr/>
            </p:nvSpPr>
            <p:spPr>
              <a:xfrm>
                <a:off x="8088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5E8A3B8A-B2C0-D105-B100-ED9518CADFF7}"/>
                  </a:ext>
                </a:extLst>
              </p:cNvPr>
              <p:cNvSpPr/>
              <p:nvPr/>
            </p:nvSpPr>
            <p:spPr>
              <a:xfrm>
                <a:off x="9916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7" name="Rectangle 1066">
                <a:extLst>
                  <a:ext uri="{FF2B5EF4-FFF2-40B4-BE49-F238E27FC236}">
                    <a16:creationId xmlns:a16="http://schemas.microsoft.com/office/drawing/2014/main" id="{E7F6A361-703C-251A-5138-AD56207015A7}"/>
                  </a:ext>
                </a:extLst>
              </p:cNvPr>
              <p:cNvSpPr/>
              <p:nvPr/>
            </p:nvSpPr>
            <p:spPr>
              <a:xfrm>
                <a:off x="11745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8" name="Rectangle 1067">
                <a:extLst>
                  <a:ext uri="{FF2B5EF4-FFF2-40B4-BE49-F238E27FC236}">
                    <a16:creationId xmlns:a16="http://schemas.microsoft.com/office/drawing/2014/main" id="{DAA3383B-6EEC-BEC8-0001-C4DF9395BF8A}"/>
                  </a:ext>
                </a:extLst>
              </p:cNvPr>
              <p:cNvSpPr/>
              <p:nvPr/>
            </p:nvSpPr>
            <p:spPr>
              <a:xfrm>
                <a:off x="13574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9" name="Rectangle 1068">
                <a:extLst>
                  <a:ext uri="{FF2B5EF4-FFF2-40B4-BE49-F238E27FC236}">
                    <a16:creationId xmlns:a16="http://schemas.microsoft.com/office/drawing/2014/main" id="{B5062D41-4F83-F492-FEE0-6DD00F322825}"/>
                  </a:ext>
                </a:extLst>
              </p:cNvPr>
              <p:cNvSpPr/>
              <p:nvPr/>
            </p:nvSpPr>
            <p:spPr>
              <a:xfrm>
                <a:off x="15403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0" name="Rectangle 1069">
                <a:extLst>
                  <a:ext uri="{FF2B5EF4-FFF2-40B4-BE49-F238E27FC236}">
                    <a16:creationId xmlns:a16="http://schemas.microsoft.com/office/drawing/2014/main" id="{5950F0E6-A6CD-6CA1-D123-2B339CE1CDA8}"/>
                  </a:ext>
                </a:extLst>
              </p:cNvPr>
              <p:cNvSpPr/>
              <p:nvPr/>
            </p:nvSpPr>
            <p:spPr>
              <a:xfrm>
                <a:off x="17232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1" name="Rectangle 1070">
                <a:extLst>
                  <a:ext uri="{FF2B5EF4-FFF2-40B4-BE49-F238E27FC236}">
                    <a16:creationId xmlns:a16="http://schemas.microsoft.com/office/drawing/2014/main" id="{E1B75803-F3D0-F3D7-70A8-35B89939FDD8}"/>
                  </a:ext>
                </a:extLst>
              </p:cNvPr>
              <p:cNvSpPr/>
              <p:nvPr/>
            </p:nvSpPr>
            <p:spPr>
              <a:xfrm>
                <a:off x="19060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2" name="Rectangle 1071">
                <a:extLst>
                  <a:ext uri="{FF2B5EF4-FFF2-40B4-BE49-F238E27FC236}">
                    <a16:creationId xmlns:a16="http://schemas.microsoft.com/office/drawing/2014/main" id="{5DF5D40F-0ADE-848C-E24D-37CD72864250}"/>
                  </a:ext>
                </a:extLst>
              </p:cNvPr>
              <p:cNvSpPr/>
              <p:nvPr/>
            </p:nvSpPr>
            <p:spPr>
              <a:xfrm>
                <a:off x="20889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3" name="Rectangle 1072">
                <a:extLst>
                  <a:ext uri="{FF2B5EF4-FFF2-40B4-BE49-F238E27FC236}">
                    <a16:creationId xmlns:a16="http://schemas.microsoft.com/office/drawing/2014/main" id="{136F0383-F55E-6323-1F8C-03EF889DA100}"/>
                  </a:ext>
                </a:extLst>
              </p:cNvPr>
              <p:cNvSpPr/>
              <p:nvPr/>
            </p:nvSpPr>
            <p:spPr>
              <a:xfrm>
                <a:off x="22718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4" name="Rectangle 1073">
                <a:extLst>
                  <a:ext uri="{FF2B5EF4-FFF2-40B4-BE49-F238E27FC236}">
                    <a16:creationId xmlns:a16="http://schemas.microsoft.com/office/drawing/2014/main" id="{00DD2347-2790-4E13-551A-AA7F2CE6FD66}"/>
                  </a:ext>
                </a:extLst>
              </p:cNvPr>
              <p:cNvSpPr/>
              <p:nvPr/>
            </p:nvSpPr>
            <p:spPr>
              <a:xfrm>
                <a:off x="24547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5" name="Rectangle 1074">
                <a:extLst>
                  <a:ext uri="{FF2B5EF4-FFF2-40B4-BE49-F238E27FC236}">
                    <a16:creationId xmlns:a16="http://schemas.microsoft.com/office/drawing/2014/main" id="{EBBF2C13-29F8-4B94-6530-EA0D9079113A}"/>
                  </a:ext>
                </a:extLst>
              </p:cNvPr>
              <p:cNvSpPr/>
              <p:nvPr/>
            </p:nvSpPr>
            <p:spPr>
              <a:xfrm>
                <a:off x="26376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6" name="Rectangle 1075">
                <a:extLst>
                  <a:ext uri="{FF2B5EF4-FFF2-40B4-BE49-F238E27FC236}">
                    <a16:creationId xmlns:a16="http://schemas.microsoft.com/office/drawing/2014/main" id="{92523B3C-66CF-C054-1108-535FA9376EE3}"/>
                  </a:ext>
                </a:extLst>
              </p:cNvPr>
              <p:cNvSpPr/>
              <p:nvPr/>
            </p:nvSpPr>
            <p:spPr>
              <a:xfrm>
                <a:off x="28204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7" name="Rectangle 1076">
                <a:extLst>
                  <a:ext uri="{FF2B5EF4-FFF2-40B4-BE49-F238E27FC236}">
                    <a16:creationId xmlns:a16="http://schemas.microsoft.com/office/drawing/2014/main" id="{7C214E66-CF8D-9057-49EB-1EDF4A5DBAB4}"/>
                  </a:ext>
                </a:extLst>
              </p:cNvPr>
              <p:cNvSpPr/>
              <p:nvPr/>
            </p:nvSpPr>
            <p:spPr>
              <a:xfrm>
                <a:off x="30033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8" name="Rectangle 1077">
                <a:extLst>
                  <a:ext uri="{FF2B5EF4-FFF2-40B4-BE49-F238E27FC236}">
                    <a16:creationId xmlns:a16="http://schemas.microsoft.com/office/drawing/2014/main" id="{278C9B1E-9CE4-3FBD-D8A6-A465C225F0CF}"/>
                  </a:ext>
                </a:extLst>
              </p:cNvPr>
              <p:cNvSpPr/>
              <p:nvPr/>
            </p:nvSpPr>
            <p:spPr>
              <a:xfrm>
                <a:off x="31862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9" name="Rectangle 1078">
                <a:extLst>
                  <a:ext uri="{FF2B5EF4-FFF2-40B4-BE49-F238E27FC236}">
                    <a16:creationId xmlns:a16="http://schemas.microsoft.com/office/drawing/2014/main" id="{BA800C79-1940-41E7-1765-521B56705773}"/>
                  </a:ext>
                </a:extLst>
              </p:cNvPr>
              <p:cNvSpPr/>
              <p:nvPr/>
            </p:nvSpPr>
            <p:spPr>
              <a:xfrm>
                <a:off x="33691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0" name="Rectangle 1079">
                <a:extLst>
                  <a:ext uri="{FF2B5EF4-FFF2-40B4-BE49-F238E27FC236}">
                    <a16:creationId xmlns:a16="http://schemas.microsoft.com/office/drawing/2014/main" id="{7ADAC850-C38C-BC68-70E3-B25350838F31}"/>
                  </a:ext>
                </a:extLst>
              </p:cNvPr>
              <p:cNvSpPr/>
              <p:nvPr/>
            </p:nvSpPr>
            <p:spPr>
              <a:xfrm>
                <a:off x="35520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1" name="Rectangle 1080">
                <a:extLst>
                  <a:ext uri="{FF2B5EF4-FFF2-40B4-BE49-F238E27FC236}">
                    <a16:creationId xmlns:a16="http://schemas.microsoft.com/office/drawing/2014/main" id="{7FE8EA0B-D14C-1F8B-BE0F-BC74014DF628}"/>
                  </a:ext>
                </a:extLst>
              </p:cNvPr>
              <p:cNvSpPr/>
              <p:nvPr/>
            </p:nvSpPr>
            <p:spPr>
              <a:xfrm>
                <a:off x="37348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2" name="Rectangle 1081">
                <a:extLst>
                  <a:ext uri="{FF2B5EF4-FFF2-40B4-BE49-F238E27FC236}">
                    <a16:creationId xmlns:a16="http://schemas.microsoft.com/office/drawing/2014/main" id="{A4AC0AA2-7334-B8E2-1719-146A04672667}"/>
                  </a:ext>
                </a:extLst>
              </p:cNvPr>
              <p:cNvSpPr/>
              <p:nvPr/>
            </p:nvSpPr>
            <p:spPr>
              <a:xfrm>
                <a:off x="39177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3" name="Rectangle 1082">
                <a:extLst>
                  <a:ext uri="{FF2B5EF4-FFF2-40B4-BE49-F238E27FC236}">
                    <a16:creationId xmlns:a16="http://schemas.microsoft.com/office/drawing/2014/main" id="{8D4A454C-6D22-EF21-11E0-41F880491440}"/>
                  </a:ext>
                </a:extLst>
              </p:cNvPr>
              <p:cNvSpPr/>
              <p:nvPr/>
            </p:nvSpPr>
            <p:spPr>
              <a:xfrm>
                <a:off x="41006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4" name="Rectangle 1083">
                <a:extLst>
                  <a:ext uri="{FF2B5EF4-FFF2-40B4-BE49-F238E27FC236}">
                    <a16:creationId xmlns:a16="http://schemas.microsoft.com/office/drawing/2014/main" id="{D94B656C-87F7-B8B7-5532-9E13F7093464}"/>
                  </a:ext>
                </a:extLst>
              </p:cNvPr>
              <p:cNvSpPr/>
              <p:nvPr/>
            </p:nvSpPr>
            <p:spPr>
              <a:xfrm>
                <a:off x="42835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5" name="Rectangle 1084">
                <a:extLst>
                  <a:ext uri="{FF2B5EF4-FFF2-40B4-BE49-F238E27FC236}">
                    <a16:creationId xmlns:a16="http://schemas.microsoft.com/office/drawing/2014/main" id="{C9221DF2-E852-D11B-7228-164C42683166}"/>
                  </a:ext>
                </a:extLst>
              </p:cNvPr>
              <p:cNvSpPr/>
              <p:nvPr/>
            </p:nvSpPr>
            <p:spPr>
              <a:xfrm>
                <a:off x="44664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6" name="Rectangle 1085">
                <a:extLst>
                  <a:ext uri="{FF2B5EF4-FFF2-40B4-BE49-F238E27FC236}">
                    <a16:creationId xmlns:a16="http://schemas.microsoft.com/office/drawing/2014/main" id="{E9341B7A-6D66-3027-2D61-655CFF0391F8}"/>
                  </a:ext>
                </a:extLst>
              </p:cNvPr>
              <p:cNvSpPr/>
              <p:nvPr/>
            </p:nvSpPr>
            <p:spPr>
              <a:xfrm>
                <a:off x="46492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7" name="Rectangle 1086">
                <a:extLst>
                  <a:ext uri="{FF2B5EF4-FFF2-40B4-BE49-F238E27FC236}">
                    <a16:creationId xmlns:a16="http://schemas.microsoft.com/office/drawing/2014/main" id="{2329F2DA-E4B3-0152-74EE-D0F94E887F86}"/>
                  </a:ext>
                </a:extLst>
              </p:cNvPr>
              <p:cNvSpPr/>
              <p:nvPr/>
            </p:nvSpPr>
            <p:spPr>
              <a:xfrm>
                <a:off x="48321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8" name="Rectangle 1087">
                <a:extLst>
                  <a:ext uri="{FF2B5EF4-FFF2-40B4-BE49-F238E27FC236}">
                    <a16:creationId xmlns:a16="http://schemas.microsoft.com/office/drawing/2014/main" id="{2C692CE1-0246-9DE7-F419-12925B8D53CA}"/>
                  </a:ext>
                </a:extLst>
              </p:cNvPr>
              <p:cNvSpPr/>
              <p:nvPr/>
            </p:nvSpPr>
            <p:spPr>
              <a:xfrm>
                <a:off x="50150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9" name="Rectangle 1088">
                <a:extLst>
                  <a:ext uri="{FF2B5EF4-FFF2-40B4-BE49-F238E27FC236}">
                    <a16:creationId xmlns:a16="http://schemas.microsoft.com/office/drawing/2014/main" id="{FC621D48-CA6F-4F9B-2764-CB9F987C5D0B}"/>
                  </a:ext>
                </a:extLst>
              </p:cNvPr>
              <p:cNvSpPr/>
              <p:nvPr/>
            </p:nvSpPr>
            <p:spPr>
              <a:xfrm>
                <a:off x="51979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0" name="Rectangle 1089">
                <a:extLst>
                  <a:ext uri="{FF2B5EF4-FFF2-40B4-BE49-F238E27FC236}">
                    <a16:creationId xmlns:a16="http://schemas.microsoft.com/office/drawing/2014/main" id="{292BAE16-768D-A548-E710-E6AAE3D0A000}"/>
                  </a:ext>
                </a:extLst>
              </p:cNvPr>
              <p:cNvSpPr/>
              <p:nvPr/>
            </p:nvSpPr>
            <p:spPr>
              <a:xfrm>
                <a:off x="53808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1" name="Rectangle 1090">
                <a:extLst>
                  <a:ext uri="{FF2B5EF4-FFF2-40B4-BE49-F238E27FC236}">
                    <a16:creationId xmlns:a16="http://schemas.microsoft.com/office/drawing/2014/main" id="{14D44CF6-8F4D-4DCD-6F95-908BCC9F5E01}"/>
                  </a:ext>
                </a:extLst>
              </p:cNvPr>
              <p:cNvSpPr/>
              <p:nvPr/>
            </p:nvSpPr>
            <p:spPr>
              <a:xfrm>
                <a:off x="55636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2" name="Rectangle 1091">
                <a:extLst>
                  <a:ext uri="{FF2B5EF4-FFF2-40B4-BE49-F238E27FC236}">
                    <a16:creationId xmlns:a16="http://schemas.microsoft.com/office/drawing/2014/main" id="{0EB12D7B-3A2F-EBA3-34FF-0E306C58B43B}"/>
                  </a:ext>
                </a:extLst>
              </p:cNvPr>
              <p:cNvSpPr/>
              <p:nvPr/>
            </p:nvSpPr>
            <p:spPr>
              <a:xfrm>
                <a:off x="57465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3" name="Rectangle 1092">
                <a:extLst>
                  <a:ext uri="{FF2B5EF4-FFF2-40B4-BE49-F238E27FC236}">
                    <a16:creationId xmlns:a16="http://schemas.microsoft.com/office/drawing/2014/main" id="{0E423B9F-4135-14F7-7B7A-68AA4373A347}"/>
                  </a:ext>
                </a:extLst>
              </p:cNvPr>
              <p:cNvSpPr/>
              <p:nvPr/>
            </p:nvSpPr>
            <p:spPr>
              <a:xfrm>
                <a:off x="59294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3618950C-6AC4-4925-26C5-08873A3042C8}"/>
                  </a:ext>
                </a:extLst>
              </p:cNvPr>
              <p:cNvSpPr/>
              <p:nvPr/>
            </p:nvSpPr>
            <p:spPr>
              <a:xfrm>
                <a:off x="61123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5" name="Rectangle 1094">
                <a:extLst>
                  <a:ext uri="{FF2B5EF4-FFF2-40B4-BE49-F238E27FC236}">
                    <a16:creationId xmlns:a16="http://schemas.microsoft.com/office/drawing/2014/main" id="{03CC9F69-D39C-5500-AC69-F6C02E75BDCF}"/>
                  </a:ext>
                </a:extLst>
              </p:cNvPr>
              <p:cNvSpPr/>
              <p:nvPr/>
            </p:nvSpPr>
            <p:spPr>
              <a:xfrm>
                <a:off x="62952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6" name="Rectangle 1095">
                <a:extLst>
                  <a:ext uri="{FF2B5EF4-FFF2-40B4-BE49-F238E27FC236}">
                    <a16:creationId xmlns:a16="http://schemas.microsoft.com/office/drawing/2014/main" id="{37F0809C-20C8-D99C-CDCE-08F88FFAF5AD}"/>
                  </a:ext>
                </a:extLst>
              </p:cNvPr>
              <p:cNvSpPr/>
              <p:nvPr/>
            </p:nvSpPr>
            <p:spPr>
              <a:xfrm>
                <a:off x="64780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7" name="Rectangle 1096">
                <a:extLst>
                  <a:ext uri="{FF2B5EF4-FFF2-40B4-BE49-F238E27FC236}">
                    <a16:creationId xmlns:a16="http://schemas.microsoft.com/office/drawing/2014/main" id="{D4F9015B-9BC5-BF43-142D-A7E464D44FA9}"/>
                  </a:ext>
                </a:extLst>
              </p:cNvPr>
              <p:cNvSpPr/>
              <p:nvPr/>
            </p:nvSpPr>
            <p:spPr>
              <a:xfrm>
                <a:off x="66609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8" name="Rectangle 1097">
                <a:extLst>
                  <a:ext uri="{FF2B5EF4-FFF2-40B4-BE49-F238E27FC236}">
                    <a16:creationId xmlns:a16="http://schemas.microsoft.com/office/drawing/2014/main" id="{38A0A14A-E4C6-92E8-9E1A-D0B1BADD435F}"/>
                  </a:ext>
                </a:extLst>
              </p:cNvPr>
              <p:cNvSpPr/>
              <p:nvPr/>
            </p:nvSpPr>
            <p:spPr>
              <a:xfrm>
                <a:off x="684385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C7307B3A-A375-D786-D539-72A2DE3D723F}"/>
                  </a:ext>
                </a:extLst>
              </p:cNvPr>
              <p:cNvSpPr/>
              <p:nvPr/>
            </p:nvSpPr>
            <p:spPr>
              <a:xfrm>
                <a:off x="702673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0" name="Rectangle 1099">
                <a:extLst>
                  <a:ext uri="{FF2B5EF4-FFF2-40B4-BE49-F238E27FC236}">
                    <a16:creationId xmlns:a16="http://schemas.microsoft.com/office/drawing/2014/main" id="{8238DCA9-5BAF-1D2C-6CE8-784C0C654AE2}"/>
                  </a:ext>
                </a:extLst>
              </p:cNvPr>
              <p:cNvSpPr/>
              <p:nvPr/>
            </p:nvSpPr>
            <p:spPr>
              <a:xfrm>
                <a:off x="720961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1" name="Rectangle 1100">
                <a:extLst>
                  <a:ext uri="{FF2B5EF4-FFF2-40B4-BE49-F238E27FC236}">
                    <a16:creationId xmlns:a16="http://schemas.microsoft.com/office/drawing/2014/main" id="{CDAB0E97-6A9D-1878-629C-8B038E524CF7}"/>
                  </a:ext>
                </a:extLst>
              </p:cNvPr>
              <p:cNvSpPr/>
              <p:nvPr/>
            </p:nvSpPr>
            <p:spPr>
              <a:xfrm>
                <a:off x="739249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2" name="Rectangle 1101">
                <a:extLst>
                  <a:ext uri="{FF2B5EF4-FFF2-40B4-BE49-F238E27FC236}">
                    <a16:creationId xmlns:a16="http://schemas.microsoft.com/office/drawing/2014/main" id="{3270C4FE-4498-BA1A-41D3-A735D51CBFD6}"/>
                  </a:ext>
                </a:extLst>
              </p:cNvPr>
              <p:cNvSpPr/>
              <p:nvPr/>
            </p:nvSpPr>
            <p:spPr>
              <a:xfrm>
                <a:off x="7575372" y="6283180"/>
                <a:ext cx="182880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3" name="Rectangle 1102">
                <a:extLst>
                  <a:ext uri="{FF2B5EF4-FFF2-40B4-BE49-F238E27FC236}">
                    <a16:creationId xmlns:a16="http://schemas.microsoft.com/office/drawing/2014/main" id="{711A67FF-E4B7-3A78-14E4-C06FDF73430C}"/>
                  </a:ext>
                </a:extLst>
              </p:cNvPr>
              <p:cNvSpPr/>
              <p:nvPr/>
            </p:nvSpPr>
            <p:spPr>
              <a:xfrm>
                <a:off x="775825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4" name="Rectangle 1103">
                <a:extLst>
                  <a:ext uri="{FF2B5EF4-FFF2-40B4-BE49-F238E27FC236}">
                    <a16:creationId xmlns:a16="http://schemas.microsoft.com/office/drawing/2014/main" id="{BF573595-37E5-BCAE-2057-0F523893A111}"/>
                  </a:ext>
                </a:extLst>
              </p:cNvPr>
              <p:cNvSpPr/>
              <p:nvPr/>
            </p:nvSpPr>
            <p:spPr>
              <a:xfrm>
                <a:off x="794113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5" name="Rectangle 1104">
                <a:extLst>
                  <a:ext uri="{FF2B5EF4-FFF2-40B4-BE49-F238E27FC236}">
                    <a16:creationId xmlns:a16="http://schemas.microsoft.com/office/drawing/2014/main" id="{3E04A53E-8372-70B6-B4B9-54CC2D71C324}"/>
                  </a:ext>
                </a:extLst>
              </p:cNvPr>
              <p:cNvSpPr/>
              <p:nvPr/>
            </p:nvSpPr>
            <p:spPr>
              <a:xfrm>
                <a:off x="812401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6" name="Rectangle 1105">
                <a:extLst>
                  <a:ext uri="{FF2B5EF4-FFF2-40B4-BE49-F238E27FC236}">
                    <a16:creationId xmlns:a16="http://schemas.microsoft.com/office/drawing/2014/main" id="{DEA9E38B-8A8F-2C86-5E96-1487AC1C0804}"/>
                  </a:ext>
                </a:extLst>
              </p:cNvPr>
              <p:cNvSpPr/>
              <p:nvPr/>
            </p:nvSpPr>
            <p:spPr>
              <a:xfrm>
                <a:off x="830689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7" name="Rectangle 1106">
                <a:extLst>
                  <a:ext uri="{FF2B5EF4-FFF2-40B4-BE49-F238E27FC236}">
                    <a16:creationId xmlns:a16="http://schemas.microsoft.com/office/drawing/2014/main" id="{01A52869-9C4E-94C5-CB97-D9E8BE1B54AB}"/>
                  </a:ext>
                </a:extLst>
              </p:cNvPr>
              <p:cNvSpPr/>
              <p:nvPr/>
            </p:nvSpPr>
            <p:spPr>
              <a:xfrm>
                <a:off x="848977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8" name="Rectangle 1107">
                <a:extLst>
                  <a:ext uri="{FF2B5EF4-FFF2-40B4-BE49-F238E27FC236}">
                    <a16:creationId xmlns:a16="http://schemas.microsoft.com/office/drawing/2014/main" id="{5F59AF0C-B1BD-8CD2-4076-1102336007D2}"/>
                  </a:ext>
                </a:extLst>
              </p:cNvPr>
              <p:cNvSpPr/>
              <p:nvPr/>
            </p:nvSpPr>
            <p:spPr>
              <a:xfrm>
                <a:off x="867265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9" name="Rectangle 1108">
                <a:extLst>
                  <a:ext uri="{FF2B5EF4-FFF2-40B4-BE49-F238E27FC236}">
                    <a16:creationId xmlns:a16="http://schemas.microsoft.com/office/drawing/2014/main" id="{5FEB20D8-3C37-3818-A5BF-D9147128A838}"/>
                  </a:ext>
                </a:extLst>
              </p:cNvPr>
              <p:cNvSpPr/>
              <p:nvPr/>
            </p:nvSpPr>
            <p:spPr>
              <a:xfrm>
                <a:off x="885553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0" name="Rectangle 1109">
                <a:extLst>
                  <a:ext uri="{FF2B5EF4-FFF2-40B4-BE49-F238E27FC236}">
                    <a16:creationId xmlns:a16="http://schemas.microsoft.com/office/drawing/2014/main" id="{2929B0A8-716C-6F5B-9848-FB032FBB4BD0}"/>
                  </a:ext>
                </a:extLst>
              </p:cNvPr>
              <p:cNvSpPr/>
              <p:nvPr/>
            </p:nvSpPr>
            <p:spPr>
              <a:xfrm>
                <a:off x="903841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1" name="Rectangle 1110">
                <a:extLst>
                  <a:ext uri="{FF2B5EF4-FFF2-40B4-BE49-F238E27FC236}">
                    <a16:creationId xmlns:a16="http://schemas.microsoft.com/office/drawing/2014/main" id="{D5FF399A-76DA-C7CC-06EA-D4E71AB91A65}"/>
                  </a:ext>
                </a:extLst>
              </p:cNvPr>
              <p:cNvSpPr/>
              <p:nvPr/>
            </p:nvSpPr>
            <p:spPr>
              <a:xfrm>
                <a:off x="922129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2" name="Rectangle 1111">
                <a:extLst>
                  <a:ext uri="{FF2B5EF4-FFF2-40B4-BE49-F238E27FC236}">
                    <a16:creationId xmlns:a16="http://schemas.microsoft.com/office/drawing/2014/main" id="{3D4E5E6D-804A-F629-2467-4E6B35419620}"/>
                  </a:ext>
                </a:extLst>
              </p:cNvPr>
              <p:cNvSpPr/>
              <p:nvPr/>
            </p:nvSpPr>
            <p:spPr>
              <a:xfrm>
                <a:off x="940417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3" name="Rectangle 1112">
                <a:extLst>
                  <a:ext uri="{FF2B5EF4-FFF2-40B4-BE49-F238E27FC236}">
                    <a16:creationId xmlns:a16="http://schemas.microsoft.com/office/drawing/2014/main" id="{964434AB-9FF2-E5D4-69FA-743C3CF2E60B}"/>
                  </a:ext>
                </a:extLst>
              </p:cNvPr>
              <p:cNvSpPr/>
              <p:nvPr/>
            </p:nvSpPr>
            <p:spPr>
              <a:xfrm>
                <a:off x="958705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4" name="Rectangle 1113">
                <a:extLst>
                  <a:ext uri="{FF2B5EF4-FFF2-40B4-BE49-F238E27FC236}">
                    <a16:creationId xmlns:a16="http://schemas.microsoft.com/office/drawing/2014/main" id="{BBA4607B-A302-BA8F-C295-D2B50FC767D6}"/>
                  </a:ext>
                </a:extLst>
              </p:cNvPr>
              <p:cNvSpPr/>
              <p:nvPr/>
            </p:nvSpPr>
            <p:spPr>
              <a:xfrm>
                <a:off x="976993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5" name="Rectangle 1114">
                <a:extLst>
                  <a:ext uri="{FF2B5EF4-FFF2-40B4-BE49-F238E27FC236}">
                    <a16:creationId xmlns:a16="http://schemas.microsoft.com/office/drawing/2014/main" id="{1B368882-EF37-7686-233B-23FBF68D19C1}"/>
                  </a:ext>
                </a:extLst>
              </p:cNvPr>
              <p:cNvSpPr/>
              <p:nvPr/>
            </p:nvSpPr>
            <p:spPr>
              <a:xfrm>
                <a:off x="995281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6" name="Rectangle 1115">
                <a:extLst>
                  <a:ext uri="{FF2B5EF4-FFF2-40B4-BE49-F238E27FC236}">
                    <a16:creationId xmlns:a16="http://schemas.microsoft.com/office/drawing/2014/main" id="{4C45F2D8-8EB8-0847-4151-0FD90DCAC20B}"/>
                  </a:ext>
                </a:extLst>
              </p:cNvPr>
              <p:cNvSpPr/>
              <p:nvPr/>
            </p:nvSpPr>
            <p:spPr>
              <a:xfrm>
                <a:off x="1013569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7" name="Rectangle 1116">
                <a:extLst>
                  <a:ext uri="{FF2B5EF4-FFF2-40B4-BE49-F238E27FC236}">
                    <a16:creationId xmlns:a16="http://schemas.microsoft.com/office/drawing/2014/main" id="{8EEF9E65-93B1-9E90-CCFE-4FB5098A4D4D}"/>
                  </a:ext>
                </a:extLst>
              </p:cNvPr>
              <p:cNvSpPr/>
              <p:nvPr/>
            </p:nvSpPr>
            <p:spPr>
              <a:xfrm>
                <a:off x="1031857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8" name="Rectangle 1117">
                <a:extLst>
                  <a:ext uri="{FF2B5EF4-FFF2-40B4-BE49-F238E27FC236}">
                    <a16:creationId xmlns:a16="http://schemas.microsoft.com/office/drawing/2014/main" id="{B56AF228-10AB-9616-820B-CC8A4EA414E1}"/>
                  </a:ext>
                </a:extLst>
              </p:cNvPr>
              <p:cNvSpPr/>
              <p:nvPr/>
            </p:nvSpPr>
            <p:spPr>
              <a:xfrm>
                <a:off x="1050145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9" name="Rectangle 1118">
                <a:extLst>
                  <a:ext uri="{FF2B5EF4-FFF2-40B4-BE49-F238E27FC236}">
                    <a16:creationId xmlns:a16="http://schemas.microsoft.com/office/drawing/2014/main" id="{E8129C87-EBB3-EFE9-E3F2-67172B399D1B}"/>
                  </a:ext>
                </a:extLst>
              </p:cNvPr>
              <p:cNvSpPr/>
              <p:nvPr/>
            </p:nvSpPr>
            <p:spPr>
              <a:xfrm>
                <a:off x="1068433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0" name="Rectangle 1119">
                <a:extLst>
                  <a:ext uri="{FF2B5EF4-FFF2-40B4-BE49-F238E27FC236}">
                    <a16:creationId xmlns:a16="http://schemas.microsoft.com/office/drawing/2014/main" id="{EA69B2F4-D8EC-E446-063F-2463CA57865F}"/>
                  </a:ext>
                </a:extLst>
              </p:cNvPr>
              <p:cNvSpPr/>
              <p:nvPr/>
            </p:nvSpPr>
            <p:spPr>
              <a:xfrm>
                <a:off x="1086721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1" name="Rectangle 1120">
                <a:extLst>
                  <a:ext uri="{FF2B5EF4-FFF2-40B4-BE49-F238E27FC236}">
                    <a16:creationId xmlns:a16="http://schemas.microsoft.com/office/drawing/2014/main" id="{FD7240B9-A282-CD84-C420-A6145CEF3E33}"/>
                  </a:ext>
                </a:extLst>
              </p:cNvPr>
              <p:cNvSpPr/>
              <p:nvPr/>
            </p:nvSpPr>
            <p:spPr>
              <a:xfrm>
                <a:off x="1105009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2" name="Rectangle 1121">
                <a:extLst>
                  <a:ext uri="{FF2B5EF4-FFF2-40B4-BE49-F238E27FC236}">
                    <a16:creationId xmlns:a16="http://schemas.microsoft.com/office/drawing/2014/main" id="{32B418C6-A0F5-8F90-0AAD-AE4AD8DBDC46}"/>
                  </a:ext>
                </a:extLst>
              </p:cNvPr>
              <p:cNvSpPr/>
              <p:nvPr/>
            </p:nvSpPr>
            <p:spPr>
              <a:xfrm>
                <a:off x="11232972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3" name="TextBox 1122">
                <a:extLst>
                  <a:ext uri="{FF2B5EF4-FFF2-40B4-BE49-F238E27FC236}">
                    <a16:creationId xmlns:a16="http://schemas.microsoft.com/office/drawing/2014/main" id="{FDA43397-CB76-2108-85A8-3BED91CE5141}"/>
                  </a:ext>
                </a:extLst>
              </p:cNvPr>
              <p:cNvSpPr txBox="1"/>
              <p:nvPr/>
            </p:nvSpPr>
            <p:spPr>
              <a:xfrm>
                <a:off x="2303048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DEC-2017</a:t>
                </a:r>
              </a:p>
            </p:txBody>
          </p:sp>
          <p:sp>
            <p:nvSpPr>
              <p:cNvPr id="1124" name="TextBox 1123">
                <a:extLst>
                  <a:ext uri="{FF2B5EF4-FFF2-40B4-BE49-F238E27FC236}">
                    <a16:creationId xmlns:a16="http://schemas.microsoft.com/office/drawing/2014/main" id="{BE85193C-3FB3-B88A-7AF8-D7116D59850C}"/>
                  </a:ext>
                </a:extLst>
              </p:cNvPr>
              <p:cNvSpPr txBox="1"/>
              <p:nvPr/>
            </p:nvSpPr>
            <p:spPr>
              <a:xfrm>
                <a:off x="141721" y="5592052"/>
                <a:ext cx="7954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Open to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Enrollment</a:t>
                </a:r>
              </a:p>
            </p:txBody>
          </p:sp>
          <p:cxnSp>
            <p:nvCxnSpPr>
              <p:cNvPr id="1125" name="Straight Arrow Connector 1124">
                <a:extLst>
                  <a:ext uri="{FF2B5EF4-FFF2-40B4-BE49-F238E27FC236}">
                    <a16:creationId xmlns:a16="http://schemas.microsoft.com/office/drawing/2014/main" id="{CBCCBA1B-6191-B736-F163-DD9A325C75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2850" y="6096193"/>
                <a:ext cx="1095" cy="1828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sp>
            <p:nvSpPr>
              <p:cNvPr id="1126" name="TextBox 1125">
                <a:extLst>
                  <a:ext uri="{FF2B5EF4-FFF2-40B4-BE49-F238E27FC236}">
                    <a16:creationId xmlns:a16="http://schemas.microsoft.com/office/drawing/2014/main" id="{9DCAE481-981B-8370-60A1-31204FB42BFA}"/>
                  </a:ext>
                </a:extLst>
              </p:cNvPr>
              <p:cNvSpPr txBox="1"/>
              <p:nvPr/>
            </p:nvSpPr>
            <p:spPr>
              <a:xfrm>
                <a:off x="1212318" y="6455781"/>
                <a:ext cx="6543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JUN-2017</a:t>
                </a:r>
              </a:p>
            </p:txBody>
          </p:sp>
          <p:cxnSp>
            <p:nvCxnSpPr>
              <p:cNvPr id="1127" name="Straight Arrow Connector 1126">
                <a:extLst>
                  <a:ext uri="{FF2B5EF4-FFF2-40B4-BE49-F238E27FC236}">
                    <a16:creationId xmlns:a16="http://schemas.microsoft.com/office/drawing/2014/main" id="{BE3A6415-1C76-58E9-CF1F-1106F3E911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0332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128" name="TextBox 1127">
                <a:extLst>
                  <a:ext uri="{FF2B5EF4-FFF2-40B4-BE49-F238E27FC236}">
                    <a16:creationId xmlns:a16="http://schemas.microsoft.com/office/drawing/2014/main" id="{69D1E891-DF35-6AF6-F0E5-934B534C86F8}"/>
                  </a:ext>
                </a:extLst>
              </p:cNvPr>
              <p:cNvSpPr txBox="1"/>
              <p:nvPr/>
            </p:nvSpPr>
            <p:spPr>
              <a:xfrm>
                <a:off x="4497547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DEC-2018</a:t>
                </a:r>
              </a:p>
            </p:txBody>
          </p:sp>
          <p:cxnSp>
            <p:nvCxnSpPr>
              <p:cNvPr id="1129" name="Straight Arrow Connector 1128">
                <a:extLst>
                  <a:ext uri="{FF2B5EF4-FFF2-40B4-BE49-F238E27FC236}">
                    <a16:creationId xmlns:a16="http://schemas.microsoft.com/office/drawing/2014/main" id="{30244F86-C4ED-7B3E-7EA2-BB95834340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4892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130" name="Straight Arrow Connector 1129">
                <a:extLst>
                  <a:ext uri="{FF2B5EF4-FFF2-40B4-BE49-F238E27FC236}">
                    <a16:creationId xmlns:a16="http://schemas.microsoft.com/office/drawing/2014/main" id="{8BF186F5-17F8-0E93-C5FC-DBE2937865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2172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131" name="TextBox 1130">
                <a:extLst>
                  <a:ext uri="{FF2B5EF4-FFF2-40B4-BE49-F238E27FC236}">
                    <a16:creationId xmlns:a16="http://schemas.microsoft.com/office/drawing/2014/main" id="{764BFEA1-23BB-9329-AAC9-F1A34F732335}"/>
                  </a:ext>
                </a:extLst>
              </p:cNvPr>
              <p:cNvSpPr txBox="1"/>
              <p:nvPr/>
            </p:nvSpPr>
            <p:spPr>
              <a:xfrm>
                <a:off x="5602713" y="6455781"/>
                <a:ext cx="6543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JUN-2019</a:t>
                </a:r>
              </a:p>
            </p:txBody>
          </p:sp>
          <p:cxnSp>
            <p:nvCxnSpPr>
              <p:cNvPr id="1132" name="Straight Arrow Connector 1131">
                <a:extLst>
                  <a:ext uri="{FF2B5EF4-FFF2-40B4-BE49-F238E27FC236}">
                    <a16:creationId xmlns:a16="http://schemas.microsoft.com/office/drawing/2014/main" id="{E8AF9B48-0F7D-A6E2-E95D-8E6CFE3DF7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0988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133" name="TextBox 1132">
                <a:extLst>
                  <a:ext uri="{FF2B5EF4-FFF2-40B4-BE49-F238E27FC236}">
                    <a16:creationId xmlns:a16="http://schemas.microsoft.com/office/drawing/2014/main" id="{27614FC2-DA9B-652E-699E-D25D2424160A}"/>
                  </a:ext>
                </a:extLst>
              </p:cNvPr>
              <p:cNvSpPr txBox="1"/>
              <p:nvPr/>
            </p:nvSpPr>
            <p:spPr>
              <a:xfrm>
                <a:off x="6690468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DEC-2019</a:t>
                </a:r>
              </a:p>
            </p:txBody>
          </p:sp>
          <p:sp>
            <p:nvSpPr>
              <p:cNvPr id="1134" name="TextBox 1133">
                <a:extLst>
                  <a:ext uri="{FF2B5EF4-FFF2-40B4-BE49-F238E27FC236}">
                    <a16:creationId xmlns:a16="http://schemas.microsoft.com/office/drawing/2014/main" id="{879CF93D-C706-DE1C-5738-4B6DA9C4DBEA}"/>
                  </a:ext>
                </a:extLst>
              </p:cNvPr>
              <p:cNvSpPr txBox="1"/>
              <p:nvPr/>
            </p:nvSpPr>
            <p:spPr>
              <a:xfrm>
                <a:off x="7658843" y="6455781"/>
                <a:ext cx="6543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JUN-2020</a:t>
                </a:r>
              </a:p>
            </p:txBody>
          </p:sp>
          <p:sp>
            <p:nvSpPr>
              <p:cNvPr id="1135" name="Rectangle 1134">
                <a:extLst>
                  <a:ext uri="{FF2B5EF4-FFF2-40B4-BE49-F238E27FC236}">
                    <a16:creationId xmlns:a16="http://schemas.microsoft.com/office/drawing/2014/main" id="{69949B5A-10B7-FC93-966C-EB0B6BBDD570}"/>
                  </a:ext>
                </a:extLst>
              </p:cNvPr>
              <p:cNvSpPr/>
              <p:nvPr/>
            </p:nvSpPr>
            <p:spPr>
              <a:xfrm>
                <a:off x="443687" y="6283239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36" name="Straight Arrow Connector 1135">
                <a:extLst>
                  <a:ext uri="{FF2B5EF4-FFF2-40B4-BE49-F238E27FC236}">
                    <a16:creationId xmlns:a16="http://schemas.microsoft.com/office/drawing/2014/main" id="{1ED8D053-7258-D4DB-4EDC-9FA4C9BC7A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2906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137" name="TextBox 1136">
                <a:extLst>
                  <a:ext uri="{FF2B5EF4-FFF2-40B4-BE49-F238E27FC236}">
                    <a16:creationId xmlns:a16="http://schemas.microsoft.com/office/drawing/2014/main" id="{2A4196F8-93DF-8495-5FFC-8E6AF9B8080A}"/>
                  </a:ext>
                </a:extLst>
              </p:cNvPr>
              <p:cNvSpPr txBox="1"/>
              <p:nvPr/>
            </p:nvSpPr>
            <p:spPr>
              <a:xfrm>
                <a:off x="8751687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DEC-2020</a:t>
                </a:r>
              </a:p>
            </p:txBody>
          </p:sp>
          <p:sp>
            <p:nvSpPr>
              <p:cNvPr id="1138" name="TextBox 1137">
                <a:extLst>
                  <a:ext uri="{FF2B5EF4-FFF2-40B4-BE49-F238E27FC236}">
                    <a16:creationId xmlns:a16="http://schemas.microsoft.com/office/drawing/2014/main" id="{E766F789-57C6-AD40-D912-D8F2197D9F1C}"/>
                  </a:ext>
                </a:extLst>
              </p:cNvPr>
              <p:cNvSpPr txBox="1"/>
              <p:nvPr/>
            </p:nvSpPr>
            <p:spPr>
              <a:xfrm>
                <a:off x="9802603" y="6455781"/>
                <a:ext cx="6543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JUN-2021</a:t>
                </a:r>
              </a:p>
            </p:txBody>
          </p:sp>
          <p:cxnSp>
            <p:nvCxnSpPr>
              <p:cNvPr id="1139" name="Straight Arrow Connector 1138">
                <a:extLst>
                  <a:ext uri="{FF2B5EF4-FFF2-40B4-BE49-F238E27FC236}">
                    <a16:creationId xmlns:a16="http://schemas.microsoft.com/office/drawing/2014/main" id="{E4506AB0-893B-5377-DA46-F4D8294149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246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140" name="TextBox 1139">
                <a:extLst>
                  <a:ext uri="{FF2B5EF4-FFF2-40B4-BE49-F238E27FC236}">
                    <a16:creationId xmlns:a16="http://schemas.microsoft.com/office/drawing/2014/main" id="{C68743EA-B9E1-07E5-0596-D1464DB0F5D8}"/>
                  </a:ext>
                </a:extLst>
              </p:cNvPr>
              <p:cNvSpPr txBox="1"/>
              <p:nvPr/>
            </p:nvSpPr>
            <p:spPr>
              <a:xfrm>
                <a:off x="11082128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DEC-2021</a:t>
                </a:r>
              </a:p>
            </p:txBody>
          </p:sp>
          <p:cxnSp>
            <p:nvCxnSpPr>
              <p:cNvPr id="1141" name="Straight Arrow Connector 1140">
                <a:extLst>
                  <a:ext uri="{FF2B5EF4-FFF2-40B4-BE49-F238E27FC236}">
                    <a16:creationId xmlns:a16="http://schemas.microsoft.com/office/drawing/2014/main" id="{E83988A1-1C96-6CFE-0A93-E75051E6FA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16753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142" name="Rectangle 1141">
                <a:extLst>
                  <a:ext uri="{FF2B5EF4-FFF2-40B4-BE49-F238E27FC236}">
                    <a16:creationId xmlns:a16="http://schemas.microsoft.com/office/drawing/2014/main" id="{A1650BB3-5F65-37D6-EB2F-5CF4C3E9821F}"/>
                  </a:ext>
                </a:extLst>
              </p:cNvPr>
              <p:cNvSpPr/>
              <p:nvPr/>
            </p:nvSpPr>
            <p:spPr>
              <a:xfrm>
                <a:off x="11415135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3" name="Rectangle 1142">
                <a:extLst>
                  <a:ext uri="{FF2B5EF4-FFF2-40B4-BE49-F238E27FC236}">
                    <a16:creationId xmlns:a16="http://schemas.microsoft.com/office/drawing/2014/main" id="{6F39141A-9FB6-EB79-58D4-B679F8B60144}"/>
                  </a:ext>
                </a:extLst>
              </p:cNvPr>
              <p:cNvSpPr/>
              <p:nvPr/>
            </p:nvSpPr>
            <p:spPr>
              <a:xfrm>
                <a:off x="11598015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4" name="TextBox 1143">
                <a:extLst>
                  <a:ext uri="{FF2B5EF4-FFF2-40B4-BE49-F238E27FC236}">
                    <a16:creationId xmlns:a16="http://schemas.microsoft.com/office/drawing/2014/main" id="{055AACE8-5021-0A82-6113-0925EA441C15}"/>
                  </a:ext>
                </a:extLst>
              </p:cNvPr>
              <p:cNvSpPr txBox="1"/>
              <p:nvPr/>
            </p:nvSpPr>
            <p:spPr>
              <a:xfrm>
                <a:off x="7513188" y="5594898"/>
                <a:ext cx="69602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Primary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Analysis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cxnSp>
            <p:nvCxnSpPr>
              <p:cNvPr id="1145" name="Straight Arrow Connector 1144">
                <a:extLst>
                  <a:ext uri="{FF2B5EF4-FFF2-40B4-BE49-F238E27FC236}">
                    <a16:creationId xmlns:a16="http://schemas.microsoft.com/office/drawing/2014/main" id="{07A95F22-15D6-BDB6-4ED9-B2B332C3E3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54622" y="6099039"/>
                <a:ext cx="1095" cy="1828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sp>
            <p:nvSpPr>
              <p:cNvPr id="1146" name="Rectangle 1145">
                <a:extLst>
                  <a:ext uri="{FF2B5EF4-FFF2-40B4-BE49-F238E27FC236}">
                    <a16:creationId xmlns:a16="http://schemas.microsoft.com/office/drawing/2014/main" id="{A609EDA7-D297-A5E3-DC7D-711E67241339}"/>
                  </a:ext>
                </a:extLst>
              </p:cNvPr>
              <p:cNvSpPr/>
              <p:nvPr/>
            </p:nvSpPr>
            <p:spPr>
              <a:xfrm>
                <a:off x="534810" y="6283180"/>
                <a:ext cx="90976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7" name="Rectangle 1146">
                <a:extLst>
                  <a:ext uri="{FF2B5EF4-FFF2-40B4-BE49-F238E27FC236}">
                    <a16:creationId xmlns:a16="http://schemas.microsoft.com/office/drawing/2014/main" id="{79C92382-32ED-3E3F-1CFB-F102516C9600}"/>
                  </a:ext>
                </a:extLst>
              </p:cNvPr>
              <p:cNvSpPr/>
              <p:nvPr/>
            </p:nvSpPr>
            <p:spPr>
              <a:xfrm>
                <a:off x="7758654" y="6283180"/>
                <a:ext cx="98024" cy="17988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48" name="Straight Connector 1147">
                <a:extLst>
                  <a:ext uri="{FF2B5EF4-FFF2-40B4-BE49-F238E27FC236}">
                    <a16:creationId xmlns:a16="http://schemas.microsoft.com/office/drawing/2014/main" id="{C22FF81F-9019-B9F7-7E16-CA547AA9A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994" y="6029249"/>
                <a:ext cx="660811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ash"/>
                <a:miter lim="800000"/>
              </a:ln>
              <a:effectLst/>
            </p:spPr>
          </p:cxnSp>
          <p:sp>
            <p:nvSpPr>
              <p:cNvPr id="1149" name="TextBox 1148">
                <a:extLst>
                  <a:ext uri="{FF2B5EF4-FFF2-40B4-BE49-F238E27FC236}">
                    <a16:creationId xmlns:a16="http://schemas.microsoft.com/office/drawing/2014/main" id="{36A05FE7-6D2C-02B2-F426-870BB75EB31F}"/>
                  </a:ext>
                </a:extLst>
              </p:cNvPr>
              <p:cNvSpPr txBox="1"/>
              <p:nvPr/>
            </p:nvSpPr>
            <p:spPr>
              <a:xfrm>
                <a:off x="3734662" y="5870639"/>
                <a:ext cx="846707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FF"/>
                    </a:highlight>
                    <a:uLnTx/>
                    <a:uFillTx/>
                    <a:cs typeface="Arial" panose="020B0604020202020204" pitchFamily="34" charset="0"/>
                  </a:rPr>
                  <a:t>4.4 Years</a:t>
                </a:r>
              </a:p>
            </p:txBody>
          </p:sp>
          <p:sp>
            <p:nvSpPr>
              <p:cNvPr id="1150" name="Triangle 1149">
                <a:extLst>
                  <a:ext uri="{FF2B5EF4-FFF2-40B4-BE49-F238E27FC236}">
                    <a16:creationId xmlns:a16="http://schemas.microsoft.com/office/drawing/2014/main" id="{69598039-BC69-19AE-749A-BF4928630F75}"/>
                  </a:ext>
                </a:extLst>
              </p:cNvPr>
              <p:cNvSpPr/>
              <p:nvPr/>
            </p:nvSpPr>
            <p:spPr>
              <a:xfrm rot="5400000">
                <a:off x="11733556" y="6233353"/>
                <a:ext cx="365760" cy="274320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1" name="Rectangle 1150">
                <a:extLst>
                  <a:ext uri="{FF2B5EF4-FFF2-40B4-BE49-F238E27FC236}">
                    <a16:creationId xmlns:a16="http://schemas.microsoft.com/office/drawing/2014/main" id="{2E18F160-403A-103B-150D-EEE8D5DE966C}"/>
                  </a:ext>
                </a:extLst>
              </p:cNvPr>
              <p:cNvSpPr/>
              <p:nvPr/>
            </p:nvSpPr>
            <p:spPr>
              <a:xfrm>
                <a:off x="6242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2" name="Rectangle 1151">
                <a:extLst>
                  <a:ext uri="{FF2B5EF4-FFF2-40B4-BE49-F238E27FC236}">
                    <a16:creationId xmlns:a16="http://schemas.microsoft.com/office/drawing/2014/main" id="{9F57E202-071B-FF33-85F2-8710911E7B66}"/>
                  </a:ext>
                </a:extLst>
              </p:cNvPr>
              <p:cNvSpPr/>
              <p:nvPr/>
            </p:nvSpPr>
            <p:spPr>
              <a:xfrm>
                <a:off x="8071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3" name="Rectangle 1152">
                <a:extLst>
                  <a:ext uri="{FF2B5EF4-FFF2-40B4-BE49-F238E27FC236}">
                    <a16:creationId xmlns:a16="http://schemas.microsoft.com/office/drawing/2014/main" id="{6ABAA4E8-5075-7802-64AB-723BA39CD943}"/>
                  </a:ext>
                </a:extLst>
              </p:cNvPr>
              <p:cNvSpPr/>
              <p:nvPr/>
            </p:nvSpPr>
            <p:spPr>
              <a:xfrm>
                <a:off x="9900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4" name="Rectangle 1153">
                <a:extLst>
                  <a:ext uri="{FF2B5EF4-FFF2-40B4-BE49-F238E27FC236}">
                    <a16:creationId xmlns:a16="http://schemas.microsoft.com/office/drawing/2014/main" id="{67F1C41B-4126-5039-819E-93C03E237B16}"/>
                  </a:ext>
                </a:extLst>
              </p:cNvPr>
              <p:cNvSpPr/>
              <p:nvPr/>
            </p:nvSpPr>
            <p:spPr>
              <a:xfrm>
                <a:off x="11729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5" name="Rectangle 1154">
                <a:extLst>
                  <a:ext uri="{FF2B5EF4-FFF2-40B4-BE49-F238E27FC236}">
                    <a16:creationId xmlns:a16="http://schemas.microsoft.com/office/drawing/2014/main" id="{7EC24758-1E5D-35BC-442E-0E2B836B10CA}"/>
                  </a:ext>
                </a:extLst>
              </p:cNvPr>
              <p:cNvSpPr/>
              <p:nvPr/>
            </p:nvSpPr>
            <p:spPr>
              <a:xfrm>
                <a:off x="13557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6" name="Rectangle 1155">
                <a:extLst>
                  <a:ext uri="{FF2B5EF4-FFF2-40B4-BE49-F238E27FC236}">
                    <a16:creationId xmlns:a16="http://schemas.microsoft.com/office/drawing/2014/main" id="{401A33BA-3CAA-FE4B-60CC-3423033EBB0D}"/>
                  </a:ext>
                </a:extLst>
              </p:cNvPr>
              <p:cNvSpPr/>
              <p:nvPr/>
            </p:nvSpPr>
            <p:spPr>
              <a:xfrm>
                <a:off x="15386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7" name="Rectangle 1156">
                <a:extLst>
                  <a:ext uri="{FF2B5EF4-FFF2-40B4-BE49-F238E27FC236}">
                    <a16:creationId xmlns:a16="http://schemas.microsoft.com/office/drawing/2014/main" id="{F6FFBF33-64FD-B784-BBBE-5634A7F77A31}"/>
                  </a:ext>
                </a:extLst>
              </p:cNvPr>
              <p:cNvSpPr/>
              <p:nvPr/>
            </p:nvSpPr>
            <p:spPr>
              <a:xfrm>
                <a:off x="17215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8" name="Rectangle 1157">
                <a:extLst>
                  <a:ext uri="{FF2B5EF4-FFF2-40B4-BE49-F238E27FC236}">
                    <a16:creationId xmlns:a16="http://schemas.microsoft.com/office/drawing/2014/main" id="{B5538607-E7FA-AFD5-636C-988BE954F1C6}"/>
                  </a:ext>
                </a:extLst>
              </p:cNvPr>
              <p:cNvSpPr/>
              <p:nvPr/>
            </p:nvSpPr>
            <p:spPr>
              <a:xfrm>
                <a:off x="19044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9" name="Rectangle 1158">
                <a:extLst>
                  <a:ext uri="{FF2B5EF4-FFF2-40B4-BE49-F238E27FC236}">
                    <a16:creationId xmlns:a16="http://schemas.microsoft.com/office/drawing/2014/main" id="{71C6EEAE-C660-4A78-0AA2-61B93A0F381C}"/>
                  </a:ext>
                </a:extLst>
              </p:cNvPr>
              <p:cNvSpPr/>
              <p:nvPr/>
            </p:nvSpPr>
            <p:spPr>
              <a:xfrm>
                <a:off x="20873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0" name="Rectangle 1159">
                <a:extLst>
                  <a:ext uri="{FF2B5EF4-FFF2-40B4-BE49-F238E27FC236}">
                    <a16:creationId xmlns:a16="http://schemas.microsoft.com/office/drawing/2014/main" id="{FA07A42D-F8D6-E705-322E-BD64A14B8F5F}"/>
                  </a:ext>
                </a:extLst>
              </p:cNvPr>
              <p:cNvSpPr/>
              <p:nvPr/>
            </p:nvSpPr>
            <p:spPr>
              <a:xfrm>
                <a:off x="22701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1" name="Rectangle 1160">
                <a:extLst>
                  <a:ext uri="{FF2B5EF4-FFF2-40B4-BE49-F238E27FC236}">
                    <a16:creationId xmlns:a16="http://schemas.microsoft.com/office/drawing/2014/main" id="{6C0803EA-B2E5-7DCF-9316-C39394C686B2}"/>
                  </a:ext>
                </a:extLst>
              </p:cNvPr>
              <p:cNvSpPr/>
              <p:nvPr/>
            </p:nvSpPr>
            <p:spPr>
              <a:xfrm>
                <a:off x="24530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2" name="Rectangle 1161">
                <a:extLst>
                  <a:ext uri="{FF2B5EF4-FFF2-40B4-BE49-F238E27FC236}">
                    <a16:creationId xmlns:a16="http://schemas.microsoft.com/office/drawing/2014/main" id="{9E02C232-2361-7753-F9B6-D175AA261CC0}"/>
                  </a:ext>
                </a:extLst>
              </p:cNvPr>
              <p:cNvSpPr/>
              <p:nvPr/>
            </p:nvSpPr>
            <p:spPr>
              <a:xfrm>
                <a:off x="26359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3" name="Rectangle 1162">
                <a:extLst>
                  <a:ext uri="{FF2B5EF4-FFF2-40B4-BE49-F238E27FC236}">
                    <a16:creationId xmlns:a16="http://schemas.microsoft.com/office/drawing/2014/main" id="{513AFC2F-13BE-F525-9400-47176C24DBEF}"/>
                  </a:ext>
                </a:extLst>
              </p:cNvPr>
              <p:cNvSpPr/>
              <p:nvPr/>
            </p:nvSpPr>
            <p:spPr>
              <a:xfrm>
                <a:off x="28188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4" name="Rectangle 1163">
                <a:extLst>
                  <a:ext uri="{FF2B5EF4-FFF2-40B4-BE49-F238E27FC236}">
                    <a16:creationId xmlns:a16="http://schemas.microsoft.com/office/drawing/2014/main" id="{B2DCAD50-55A9-14AE-0EBA-05ACD92D7FF2}"/>
                  </a:ext>
                </a:extLst>
              </p:cNvPr>
              <p:cNvSpPr/>
              <p:nvPr/>
            </p:nvSpPr>
            <p:spPr>
              <a:xfrm>
                <a:off x="30017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5" name="Rectangle 1164">
                <a:extLst>
                  <a:ext uri="{FF2B5EF4-FFF2-40B4-BE49-F238E27FC236}">
                    <a16:creationId xmlns:a16="http://schemas.microsoft.com/office/drawing/2014/main" id="{1DA84BEC-6443-2AC5-E2BD-8FA98384475E}"/>
                  </a:ext>
                </a:extLst>
              </p:cNvPr>
              <p:cNvSpPr/>
              <p:nvPr/>
            </p:nvSpPr>
            <p:spPr>
              <a:xfrm>
                <a:off x="31845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6" name="Rectangle 1165">
                <a:extLst>
                  <a:ext uri="{FF2B5EF4-FFF2-40B4-BE49-F238E27FC236}">
                    <a16:creationId xmlns:a16="http://schemas.microsoft.com/office/drawing/2014/main" id="{E9AD4E31-507E-C658-3578-E4FC2C9BC4E5}"/>
                  </a:ext>
                </a:extLst>
              </p:cNvPr>
              <p:cNvSpPr/>
              <p:nvPr/>
            </p:nvSpPr>
            <p:spPr>
              <a:xfrm>
                <a:off x="33674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7" name="Rectangle 1166">
                <a:extLst>
                  <a:ext uri="{FF2B5EF4-FFF2-40B4-BE49-F238E27FC236}">
                    <a16:creationId xmlns:a16="http://schemas.microsoft.com/office/drawing/2014/main" id="{4F23F320-1B93-21CF-BCA4-11DEBE4C6895}"/>
                  </a:ext>
                </a:extLst>
              </p:cNvPr>
              <p:cNvSpPr/>
              <p:nvPr/>
            </p:nvSpPr>
            <p:spPr>
              <a:xfrm>
                <a:off x="35503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8" name="Rectangle 1167">
                <a:extLst>
                  <a:ext uri="{FF2B5EF4-FFF2-40B4-BE49-F238E27FC236}">
                    <a16:creationId xmlns:a16="http://schemas.microsoft.com/office/drawing/2014/main" id="{464F7D09-ED08-A92D-DAB1-9AFD3E3DC428}"/>
                  </a:ext>
                </a:extLst>
              </p:cNvPr>
              <p:cNvSpPr/>
              <p:nvPr/>
            </p:nvSpPr>
            <p:spPr>
              <a:xfrm>
                <a:off x="37332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9" name="Rectangle 1168">
                <a:extLst>
                  <a:ext uri="{FF2B5EF4-FFF2-40B4-BE49-F238E27FC236}">
                    <a16:creationId xmlns:a16="http://schemas.microsoft.com/office/drawing/2014/main" id="{85C93A07-18DF-5D42-6646-66A40CA18D93}"/>
                  </a:ext>
                </a:extLst>
              </p:cNvPr>
              <p:cNvSpPr/>
              <p:nvPr/>
            </p:nvSpPr>
            <p:spPr>
              <a:xfrm>
                <a:off x="39161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0" name="Rectangle 1169">
                <a:extLst>
                  <a:ext uri="{FF2B5EF4-FFF2-40B4-BE49-F238E27FC236}">
                    <a16:creationId xmlns:a16="http://schemas.microsoft.com/office/drawing/2014/main" id="{F167A9C5-6326-79EC-3DC6-01C9FFD70875}"/>
                  </a:ext>
                </a:extLst>
              </p:cNvPr>
              <p:cNvSpPr/>
              <p:nvPr/>
            </p:nvSpPr>
            <p:spPr>
              <a:xfrm>
                <a:off x="40989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1" name="Rectangle 1170">
                <a:extLst>
                  <a:ext uri="{FF2B5EF4-FFF2-40B4-BE49-F238E27FC236}">
                    <a16:creationId xmlns:a16="http://schemas.microsoft.com/office/drawing/2014/main" id="{D8AE2DD3-0F54-1278-79C9-F0B9D1C7F5E0}"/>
                  </a:ext>
                </a:extLst>
              </p:cNvPr>
              <p:cNvSpPr/>
              <p:nvPr/>
            </p:nvSpPr>
            <p:spPr>
              <a:xfrm>
                <a:off x="42818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2" name="Rectangle 1171">
                <a:extLst>
                  <a:ext uri="{FF2B5EF4-FFF2-40B4-BE49-F238E27FC236}">
                    <a16:creationId xmlns:a16="http://schemas.microsoft.com/office/drawing/2014/main" id="{8F424EA9-A433-8BA1-8671-C5A2025E886B}"/>
                  </a:ext>
                </a:extLst>
              </p:cNvPr>
              <p:cNvSpPr/>
              <p:nvPr/>
            </p:nvSpPr>
            <p:spPr>
              <a:xfrm>
                <a:off x="44647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3" name="Rectangle 1172">
                <a:extLst>
                  <a:ext uri="{FF2B5EF4-FFF2-40B4-BE49-F238E27FC236}">
                    <a16:creationId xmlns:a16="http://schemas.microsoft.com/office/drawing/2014/main" id="{406C286A-BD90-C6AA-A3FE-82E1A00757FC}"/>
                  </a:ext>
                </a:extLst>
              </p:cNvPr>
              <p:cNvSpPr/>
              <p:nvPr/>
            </p:nvSpPr>
            <p:spPr>
              <a:xfrm>
                <a:off x="46476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4" name="Rectangle 1173">
                <a:extLst>
                  <a:ext uri="{FF2B5EF4-FFF2-40B4-BE49-F238E27FC236}">
                    <a16:creationId xmlns:a16="http://schemas.microsoft.com/office/drawing/2014/main" id="{751A294E-1CEF-8C42-F659-87B28DFB0BDE}"/>
                  </a:ext>
                </a:extLst>
              </p:cNvPr>
              <p:cNvSpPr/>
              <p:nvPr/>
            </p:nvSpPr>
            <p:spPr>
              <a:xfrm>
                <a:off x="48305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5" name="Rectangle 1174">
                <a:extLst>
                  <a:ext uri="{FF2B5EF4-FFF2-40B4-BE49-F238E27FC236}">
                    <a16:creationId xmlns:a16="http://schemas.microsoft.com/office/drawing/2014/main" id="{E114CA13-B5FF-98BB-F45A-6397F0501D38}"/>
                  </a:ext>
                </a:extLst>
              </p:cNvPr>
              <p:cNvSpPr/>
              <p:nvPr/>
            </p:nvSpPr>
            <p:spPr>
              <a:xfrm>
                <a:off x="50133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6" name="Rectangle 1175">
                <a:extLst>
                  <a:ext uri="{FF2B5EF4-FFF2-40B4-BE49-F238E27FC236}">
                    <a16:creationId xmlns:a16="http://schemas.microsoft.com/office/drawing/2014/main" id="{F5FA6F33-2819-34A9-7045-0695565A21C5}"/>
                  </a:ext>
                </a:extLst>
              </p:cNvPr>
              <p:cNvSpPr/>
              <p:nvPr/>
            </p:nvSpPr>
            <p:spPr>
              <a:xfrm>
                <a:off x="51962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7" name="Rectangle 1176">
                <a:extLst>
                  <a:ext uri="{FF2B5EF4-FFF2-40B4-BE49-F238E27FC236}">
                    <a16:creationId xmlns:a16="http://schemas.microsoft.com/office/drawing/2014/main" id="{D13CDF0F-3CAC-F89B-2F79-9528E693C032}"/>
                  </a:ext>
                </a:extLst>
              </p:cNvPr>
              <p:cNvSpPr/>
              <p:nvPr/>
            </p:nvSpPr>
            <p:spPr>
              <a:xfrm>
                <a:off x="53791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8" name="Rectangle 1177">
                <a:extLst>
                  <a:ext uri="{FF2B5EF4-FFF2-40B4-BE49-F238E27FC236}">
                    <a16:creationId xmlns:a16="http://schemas.microsoft.com/office/drawing/2014/main" id="{2C67A0E4-3196-9A85-E681-869C1FDB5A20}"/>
                  </a:ext>
                </a:extLst>
              </p:cNvPr>
              <p:cNvSpPr/>
              <p:nvPr/>
            </p:nvSpPr>
            <p:spPr>
              <a:xfrm>
                <a:off x="55620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9" name="Rectangle 1178">
                <a:extLst>
                  <a:ext uri="{FF2B5EF4-FFF2-40B4-BE49-F238E27FC236}">
                    <a16:creationId xmlns:a16="http://schemas.microsoft.com/office/drawing/2014/main" id="{EBA22B7F-BD75-6827-A21F-F56B963FE06C}"/>
                  </a:ext>
                </a:extLst>
              </p:cNvPr>
              <p:cNvSpPr/>
              <p:nvPr/>
            </p:nvSpPr>
            <p:spPr>
              <a:xfrm>
                <a:off x="57449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0" name="Rectangle 1179">
                <a:extLst>
                  <a:ext uri="{FF2B5EF4-FFF2-40B4-BE49-F238E27FC236}">
                    <a16:creationId xmlns:a16="http://schemas.microsoft.com/office/drawing/2014/main" id="{6A6BF720-D495-AB70-C83C-786B4DB7B868}"/>
                  </a:ext>
                </a:extLst>
              </p:cNvPr>
              <p:cNvSpPr/>
              <p:nvPr/>
            </p:nvSpPr>
            <p:spPr>
              <a:xfrm>
                <a:off x="59277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1" name="Rectangle 1180">
                <a:extLst>
                  <a:ext uri="{FF2B5EF4-FFF2-40B4-BE49-F238E27FC236}">
                    <a16:creationId xmlns:a16="http://schemas.microsoft.com/office/drawing/2014/main" id="{A28E87AD-76D7-3F1F-B331-99A229A5DE04}"/>
                  </a:ext>
                </a:extLst>
              </p:cNvPr>
              <p:cNvSpPr/>
              <p:nvPr/>
            </p:nvSpPr>
            <p:spPr>
              <a:xfrm>
                <a:off x="61106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2" name="Rectangle 1181">
                <a:extLst>
                  <a:ext uri="{FF2B5EF4-FFF2-40B4-BE49-F238E27FC236}">
                    <a16:creationId xmlns:a16="http://schemas.microsoft.com/office/drawing/2014/main" id="{56D63A9F-E66C-1D68-1048-38DE42F58944}"/>
                  </a:ext>
                </a:extLst>
              </p:cNvPr>
              <p:cNvSpPr/>
              <p:nvPr/>
            </p:nvSpPr>
            <p:spPr>
              <a:xfrm>
                <a:off x="62935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3" name="Rectangle 1182">
                <a:extLst>
                  <a:ext uri="{FF2B5EF4-FFF2-40B4-BE49-F238E27FC236}">
                    <a16:creationId xmlns:a16="http://schemas.microsoft.com/office/drawing/2014/main" id="{A49295D7-7A70-6D1B-1677-B46A61EA9750}"/>
                  </a:ext>
                </a:extLst>
              </p:cNvPr>
              <p:cNvSpPr/>
              <p:nvPr/>
            </p:nvSpPr>
            <p:spPr>
              <a:xfrm>
                <a:off x="64764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4" name="Rectangle 1183">
                <a:extLst>
                  <a:ext uri="{FF2B5EF4-FFF2-40B4-BE49-F238E27FC236}">
                    <a16:creationId xmlns:a16="http://schemas.microsoft.com/office/drawing/2014/main" id="{AC924C17-C991-4D9A-C7ED-95F040CF6B93}"/>
                  </a:ext>
                </a:extLst>
              </p:cNvPr>
              <p:cNvSpPr/>
              <p:nvPr/>
            </p:nvSpPr>
            <p:spPr>
              <a:xfrm>
                <a:off x="66593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5" name="Rectangle 1184">
                <a:extLst>
                  <a:ext uri="{FF2B5EF4-FFF2-40B4-BE49-F238E27FC236}">
                    <a16:creationId xmlns:a16="http://schemas.microsoft.com/office/drawing/2014/main" id="{321DC291-66B3-6931-60BF-133CCF47A67E}"/>
                  </a:ext>
                </a:extLst>
              </p:cNvPr>
              <p:cNvSpPr/>
              <p:nvPr/>
            </p:nvSpPr>
            <p:spPr>
              <a:xfrm>
                <a:off x="684219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6" name="Rectangle 1185">
                <a:extLst>
                  <a:ext uri="{FF2B5EF4-FFF2-40B4-BE49-F238E27FC236}">
                    <a16:creationId xmlns:a16="http://schemas.microsoft.com/office/drawing/2014/main" id="{970CB22F-74C5-4082-0CD5-FCF70D7E0380}"/>
                  </a:ext>
                </a:extLst>
              </p:cNvPr>
              <p:cNvSpPr/>
              <p:nvPr/>
            </p:nvSpPr>
            <p:spPr>
              <a:xfrm>
                <a:off x="702507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7" name="Rectangle 1186">
                <a:extLst>
                  <a:ext uri="{FF2B5EF4-FFF2-40B4-BE49-F238E27FC236}">
                    <a16:creationId xmlns:a16="http://schemas.microsoft.com/office/drawing/2014/main" id="{5F43851D-457A-7481-6AB7-45BC3419E360}"/>
                  </a:ext>
                </a:extLst>
              </p:cNvPr>
              <p:cNvSpPr/>
              <p:nvPr/>
            </p:nvSpPr>
            <p:spPr>
              <a:xfrm>
                <a:off x="720795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8" name="Rectangle 1187">
                <a:extLst>
                  <a:ext uri="{FF2B5EF4-FFF2-40B4-BE49-F238E27FC236}">
                    <a16:creationId xmlns:a16="http://schemas.microsoft.com/office/drawing/2014/main" id="{556E4F8C-3EE4-5125-1630-FB6A2D936276}"/>
                  </a:ext>
                </a:extLst>
              </p:cNvPr>
              <p:cNvSpPr/>
              <p:nvPr/>
            </p:nvSpPr>
            <p:spPr>
              <a:xfrm>
                <a:off x="739083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9" name="Rectangle 1188">
                <a:extLst>
                  <a:ext uri="{FF2B5EF4-FFF2-40B4-BE49-F238E27FC236}">
                    <a16:creationId xmlns:a16="http://schemas.microsoft.com/office/drawing/2014/main" id="{11C154A1-A36B-8EE2-0B12-984D359ED740}"/>
                  </a:ext>
                </a:extLst>
              </p:cNvPr>
              <p:cNvSpPr/>
              <p:nvPr/>
            </p:nvSpPr>
            <p:spPr>
              <a:xfrm>
                <a:off x="7573714" y="6283180"/>
                <a:ext cx="182880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0" name="Rectangle 1189">
                <a:extLst>
                  <a:ext uri="{FF2B5EF4-FFF2-40B4-BE49-F238E27FC236}">
                    <a16:creationId xmlns:a16="http://schemas.microsoft.com/office/drawing/2014/main" id="{02A98C76-3034-49F8-7317-6C0A59BF88EC}"/>
                  </a:ext>
                </a:extLst>
              </p:cNvPr>
              <p:cNvSpPr/>
              <p:nvPr/>
            </p:nvSpPr>
            <p:spPr>
              <a:xfrm>
                <a:off x="7857538" y="6283180"/>
                <a:ext cx="81935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1" name="Rectangle 1190">
                <a:extLst>
                  <a:ext uri="{FF2B5EF4-FFF2-40B4-BE49-F238E27FC236}">
                    <a16:creationId xmlns:a16="http://schemas.microsoft.com/office/drawing/2014/main" id="{C63698F4-B68B-4613-CD6E-A3C80C14D4E2}"/>
                  </a:ext>
                </a:extLst>
              </p:cNvPr>
              <p:cNvSpPr/>
              <p:nvPr/>
            </p:nvSpPr>
            <p:spPr>
              <a:xfrm>
                <a:off x="793947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2" name="Rectangle 1191">
                <a:extLst>
                  <a:ext uri="{FF2B5EF4-FFF2-40B4-BE49-F238E27FC236}">
                    <a16:creationId xmlns:a16="http://schemas.microsoft.com/office/drawing/2014/main" id="{12BB3B99-336C-B7F0-A193-84ACEF65C6E1}"/>
                  </a:ext>
                </a:extLst>
              </p:cNvPr>
              <p:cNvSpPr/>
              <p:nvPr/>
            </p:nvSpPr>
            <p:spPr>
              <a:xfrm>
                <a:off x="812235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3" name="Rectangle 1192">
                <a:extLst>
                  <a:ext uri="{FF2B5EF4-FFF2-40B4-BE49-F238E27FC236}">
                    <a16:creationId xmlns:a16="http://schemas.microsoft.com/office/drawing/2014/main" id="{05DE31A8-83FC-6EC3-FF15-FF8DB29495D8}"/>
                  </a:ext>
                </a:extLst>
              </p:cNvPr>
              <p:cNvSpPr/>
              <p:nvPr/>
            </p:nvSpPr>
            <p:spPr>
              <a:xfrm>
                <a:off x="830523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4" name="Rectangle 1193">
                <a:extLst>
                  <a:ext uri="{FF2B5EF4-FFF2-40B4-BE49-F238E27FC236}">
                    <a16:creationId xmlns:a16="http://schemas.microsoft.com/office/drawing/2014/main" id="{F188A5BD-F10B-D0BA-D6E7-8759A11CF1CF}"/>
                  </a:ext>
                </a:extLst>
              </p:cNvPr>
              <p:cNvSpPr/>
              <p:nvPr/>
            </p:nvSpPr>
            <p:spPr>
              <a:xfrm>
                <a:off x="848811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5" name="Rectangle 1194">
                <a:extLst>
                  <a:ext uri="{FF2B5EF4-FFF2-40B4-BE49-F238E27FC236}">
                    <a16:creationId xmlns:a16="http://schemas.microsoft.com/office/drawing/2014/main" id="{57CC8AAE-112E-9071-7F13-7B59E249495F}"/>
                  </a:ext>
                </a:extLst>
              </p:cNvPr>
              <p:cNvSpPr/>
              <p:nvPr/>
            </p:nvSpPr>
            <p:spPr>
              <a:xfrm>
                <a:off x="867099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6" name="Rectangle 1195">
                <a:extLst>
                  <a:ext uri="{FF2B5EF4-FFF2-40B4-BE49-F238E27FC236}">
                    <a16:creationId xmlns:a16="http://schemas.microsoft.com/office/drawing/2014/main" id="{A646E988-EF53-B608-C0F4-864DC3AE95C2}"/>
                  </a:ext>
                </a:extLst>
              </p:cNvPr>
              <p:cNvSpPr/>
              <p:nvPr/>
            </p:nvSpPr>
            <p:spPr>
              <a:xfrm>
                <a:off x="885387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7" name="Rectangle 1196">
                <a:extLst>
                  <a:ext uri="{FF2B5EF4-FFF2-40B4-BE49-F238E27FC236}">
                    <a16:creationId xmlns:a16="http://schemas.microsoft.com/office/drawing/2014/main" id="{6BC7D004-E468-BBD7-B17F-CA3C9B0F07FC}"/>
                  </a:ext>
                </a:extLst>
              </p:cNvPr>
              <p:cNvSpPr/>
              <p:nvPr/>
            </p:nvSpPr>
            <p:spPr>
              <a:xfrm>
                <a:off x="903675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" name="Rectangle 1197">
                <a:extLst>
                  <a:ext uri="{FF2B5EF4-FFF2-40B4-BE49-F238E27FC236}">
                    <a16:creationId xmlns:a16="http://schemas.microsoft.com/office/drawing/2014/main" id="{C08A0814-B390-9CD1-20A5-215B978EC27A}"/>
                  </a:ext>
                </a:extLst>
              </p:cNvPr>
              <p:cNvSpPr/>
              <p:nvPr/>
            </p:nvSpPr>
            <p:spPr>
              <a:xfrm>
                <a:off x="921963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9" name="Rectangle 1198">
                <a:extLst>
                  <a:ext uri="{FF2B5EF4-FFF2-40B4-BE49-F238E27FC236}">
                    <a16:creationId xmlns:a16="http://schemas.microsoft.com/office/drawing/2014/main" id="{C6684275-01AB-6BB1-5EB5-803CFEE038D9}"/>
                  </a:ext>
                </a:extLst>
              </p:cNvPr>
              <p:cNvSpPr/>
              <p:nvPr/>
            </p:nvSpPr>
            <p:spPr>
              <a:xfrm>
                <a:off x="940251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0" name="Rectangle 1199">
                <a:extLst>
                  <a:ext uri="{FF2B5EF4-FFF2-40B4-BE49-F238E27FC236}">
                    <a16:creationId xmlns:a16="http://schemas.microsoft.com/office/drawing/2014/main" id="{9C8142D7-870B-6711-6D9D-F109C89FF4FE}"/>
                  </a:ext>
                </a:extLst>
              </p:cNvPr>
              <p:cNvSpPr/>
              <p:nvPr/>
            </p:nvSpPr>
            <p:spPr>
              <a:xfrm>
                <a:off x="958539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1" name="Rectangle 1200">
                <a:extLst>
                  <a:ext uri="{FF2B5EF4-FFF2-40B4-BE49-F238E27FC236}">
                    <a16:creationId xmlns:a16="http://schemas.microsoft.com/office/drawing/2014/main" id="{75B30D40-59C7-9ABC-B458-55DC87963322}"/>
                  </a:ext>
                </a:extLst>
              </p:cNvPr>
              <p:cNvSpPr/>
              <p:nvPr/>
            </p:nvSpPr>
            <p:spPr>
              <a:xfrm>
                <a:off x="976827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2" name="Rectangle 1201">
                <a:extLst>
                  <a:ext uri="{FF2B5EF4-FFF2-40B4-BE49-F238E27FC236}">
                    <a16:creationId xmlns:a16="http://schemas.microsoft.com/office/drawing/2014/main" id="{D1AB83D4-5C77-044B-51CA-8B2884F3323B}"/>
                  </a:ext>
                </a:extLst>
              </p:cNvPr>
              <p:cNvSpPr/>
              <p:nvPr/>
            </p:nvSpPr>
            <p:spPr>
              <a:xfrm>
                <a:off x="995115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3" name="Rectangle 1202">
                <a:extLst>
                  <a:ext uri="{FF2B5EF4-FFF2-40B4-BE49-F238E27FC236}">
                    <a16:creationId xmlns:a16="http://schemas.microsoft.com/office/drawing/2014/main" id="{103906B0-BECB-A63C-0C1A-A2AA8E2A4634}"/>
                  </a:ext>
                </a:extLst>
              </p:cNvPr>
              <p:cNvSpPr/>
              <p:nvPr/>
            </p:nvSpPr>
            <p:spPr>
              <a:xfrm>
                <a:off x="1013403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4" name="Rectangle 1203">
                <a:extLst>
                  <a:ext uri="{FF2B5EF4-FFF2-40B4-BE49-F238E27FC236}">
                    <a16:creationId xmlns:a16="http://schemas.microsoft.com/office/drawing/2014/main" id="{0E02284C-2642-3FFC-19CD-0E638B51FE12}"/>
                  </a:ext>
                </a:extLst>
              </p:cNvPr>
              <p:cNvSpPr/>
              <p:nvPr/>
            </p:nvSpPr>
            <p:spPr>
              <a:xfrm>
                <a:off x="1031691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5" name="Rectangle 1204">
                <a:extLst>
                  <a:ext uri="{FF2B5EF4-FFF2-40B4-BE49-F238E27FC236}">
                    <a16:creationId xmlns:a16="http://schemas.microsoft.com/office/drawing/2014/main" id="{306EE60C-0CF4-8154-B592-9610A3A44C8F}"/>
                  </a:ext>
                </a:extLst>
              </p:cNvPr>
              <p:cNvSpPr/>
              <p:nvPr/>
            </p:nvSpPr>
            <p:spPr>
              <a:xfrm>
                <a:off x="1049979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6" name="Rectangle 1205">
                <a:extLst>
                  <a:ext uri="{FF2B5EF4-FFF2-40B4-BE49-F238E27FC236}">
                    <a16:creationId xmlns:a16="http://schemas.microsoft.com/office/drawing/2014/main" id="{60A7E560-FD1B-AC33-2E7C-7DAA709964EB}"/>
                  </a:ext>
                </a:extLst>
              </p:cNvPr>
              <p:cNvSpPr/>
              <p:nvPr/>
            </p:nvSpPr>
            <p:spPr>
              <a:xfrm>
                <a:off x="1068267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7" name="Rectangle 1206">
                <a:extLst>
                  <a:ext uri="{FF2B5EF4-FFF2-40B4-BE49-F238E27FC236}">
                    <a16:creationId xmlns:a16="http://schemas.microsoft.com/office/drawing/2014/main" id="{587439CC-2E1B-8429-D54E-FE9A31ADB0DB}"/>
                  </a:ext>
                </a:extLst>
              </p:cNvPr>
              <p:cNvSpPr/>
              <p:nvPr/>
            </p:nvSpPr>
            <p:spPr>
              <a:xfrm>
                <a:off x="1086555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8" name="Rectangle 1207">
                <a:extLst>
                  <a:ext uri="{FF2B5EF4-FFF2-40B4-BE49-F238E27FC236}">
                    <a16:creationId xmlns:a16="http://schemas.microsoft.com/office/drawing/2014/main" id="{711FFD79-FDB7-05AF-722C-5573ADA53A37}"/>
                  </a:ext>
                </a:extLst>
              </p:cNvPr>
              <p:cNvSpPr/>
              <p:nvPr/>
            </p:nvSpPr>
            <p:spPr>
              <a:xfrm>
                <a:off x="1104843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9" name="Rectangle 1208">
                <a:extLst>
                  <a:ext uri="{FF2B5EF4-FFF2-40B4-BE49-F238E27FC236}">
                    <a16:creationId xmlns:a16="http://schemas.microsoft.com/office/drawing/2014/main" id="{50832B60-A7D3-A4C1-D659-27518B79A625}"/>
                  </a:ext>
                </a:extLst>
              </p:cNvPr>
              <p:cNvSpPr/>
              <p:nvPr/>
            </p:nvSpPr>
            <p:spPr>
              <a:xfrm>
                <a:off x="11231314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10" name="Straight Arrow Connector 1209">
                <a:extLst>
                  <a:ext uri="{FF2B5EF4-FFF2-40B4-BE49-F238E27FC236}">
                    <a16:creationId xmlns:a16="http://schemas.microsoft.com/office/drawing/2014/main" id="{1C76BDDC-687E-9A44-9D5C-8A247BC79D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1192" y="6096193"/>
                <a:ext cx="1095" cy="1828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1211" name="Straight Arrow Connector 1210">
                <a:extLst>
                  <a:ext uri="{FF2B5EF4-FFF2-40B4-BE49-F238E27FC236}">
                    <a16:creationId xmlns:a16="http://schemas.microsoft.com/office/drawing/2014/main" id="{10CDB24B-8DED-CA8C-5B3C-C70B43E0ED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8674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212" name="Straight Arrow Connector 1211">
                <a:extLst>
                  <a:ext uri="{FF2B5EF4-FFF2-40B4-BE49-F238E27FC236}">
                    <a16:creationId xmlns:a16="http://schemas.microsoft.com/office/drawing/2014/main" id="{07EA99A5-4817-8A9C-E575-F5E6B06FB7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3604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213" name="Straight Arrow Connector 1212">
                <a:extLst>
                  <a:ext uri="{FF2B5EF4-FFF2-40B4-BE49-F238E27FC236}">
                    <a16:creationId xmlns:a16="http://schemas.microsoft.com/office/drawing/2014/main" id="{9E447F44-8A2C-6971-9DE6-B8259FE1AC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3234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214" name="Straight Arrow Connector 1213">
                <a:extLst>
                  <a:ext uri="{FF2B5EF4-FFF2-40B4-BE49-F238E27FC236}">
                    <a16:creationId xmlns:a16="http://schemas.microsoft.com/office/drawing/2014/main" id="{AA45D145-18CD-A7FA-E43E-D8D63F0741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0514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215" name="Straight Arrow Connector 1214">
                <a:extLst>
                  <a:ext uri="{FF2B5EF4-FFF2-40B4-BE49-F238E27FC236}">
                    <a16:creationId xmlns:a16="http://schemas.microsoft.com/office/drawing/2014/main" id="{83030A1F-B585-D641-187D-C7BA3165F0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9330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216" name="Rectangle 1215">
                <a:extLst>
                  <a:ext uri="{FF2B5EF4-FFF2-40B4-BE49-F238E27FC236}">
                    <a16:creationId xmlns:a16="http://schemas.microsoft.com/office/drawing/2014/main" id="{8DB23DF8-AF98-40AA-DA0B-93C9DF10B121}"/>
                  </a:ext>
                </a:extLst>
              </p:cNvPr>
              <p:cNvSpPr/>
              <p:nvPr/>
            </p:nvSpPr>
            <p:spPr>
              <a:xfrm>
                <a:off x="442029" y="6283239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17" name="Straight Arrow Connector 1216">
                <a:extLst>
                  <a:ext uri="{FF2B5EF4-FFF2-40B4-BE49-F238E27FC236}">
                    <a16:creationId xmlns:a16="http://schemas.microsoft.com/office/drawing/2014/main" id="{F5866DAC-6C71-6917-06D7-FDEFC1E3EA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0807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218" name="Straight Arrow Connector 1217">
                <a:extLst>
                  <a:ext uri="{FF2B5EF4-FFF2-40B4-BE49-F238E27FC236}">
                    <a16:creationId xmlns:a16="http://schemas.microsoft.com/office/drawing/2014/main" id="{274399AC-8AA1-9F2E-B456-66F51BFCBA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1509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1219" name="Rectangle 1218">
                <a:extLst>
                  <a:ext uri="{FF2B5EF4-FFF2-40B4-BE49-F238E27FC236}">
                    <a16:creationId xmlns:a16="http://schemas.microsoft.com/office/drawing/2014/main" id="{F7D99ED6-AED6-2E47-DED4-7E4601245D6B}"/>
                  </a:ext>
                </a:extLst>
              </p:cNvPr>
              <p:cNvSpPr/>
              <p:nvPr/>
            </p:nvSpPr>
            <p:spPr>
              <a:xfrm>
                <a:off x="11413477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0" name="Rectangle 1219">
                <a:extLst>
                  <a:ext uri="{FF2B5EF4-FFF2-40B4-BE49-F238E27FC236}">
                    <a16:creationId xmlns:a16="http://schemas.microsoft.com/office/drawing/2014/main" id="{4065CCB3-2F18-F533-9593-A37EC261AB07}"/>
                  </a:ext>
                </a:extLst>
              </p:cNvPr>
              <p:cNvSpPr/>
              <p:nvPr/>
            </p:nvSpPr>
            <p:spPr>
              <a:xfrm>
                <a:off x="11596357" y="6283180"/>
                <a:ext cx="182880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21" name="Straight Arrow Connector 1220">
                <a:extLst>
                  <a:ext uri="{FF2B5EF4-FFF2-40B4-BE49-F238E27FC236}">
                    <a16:creationId xmlns:a16="http://schemas.microsoft.com/office/drawing/2014/main" id="{C8CDA9C6-6948-281D-58BF-0ED76365CA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52964" y="6099039"/>
                <a:ext cx="1095" cy="1828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sp>
            <p:nvSpPr>
              <p:cNvPr id="1222" name="Rectangle 1221">
                <a:extLst>
                  <a:ext uri="{FF2B5EF4-FFF2-40B4-BE49-F238E27FC236}">
                    <a16:creationId xmlns:a16="http://schemas.microsoft.com/office/drawing/2014/main" id="{B721C43D-A7BA-274E-0C8B-176D1D66E55B}"/>
                  </a:ext>
                </a:extLst>
              </p:cNvPr>
              <p:cNvSpPr/>
              <p:nvPr/>
            </p:nvSpPr>
            <p:spPr>
              <a:xfrm>
                <a:off x="533152" y="6283180"/>
                <a:ext cx="90976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3" name="Rectangle 1222">
                <a:extLst>
                  <a:ext uri="{FF2B5EF4-FFF2-40B4-BE49-F238E27FC236}">
                    <a16:creationId xmlns:a16="http://schemas.microsoft.com/office/drawing/2014/main" id="{BFC3E9B4-8387-1C21-DD37-69DC4E62D310}"/>
                  </a:ext>
                </a:extLst>
              </p:cNvPr>
              <p:cNvSpPr/>
              <p:nvPr/>
            </p:nvSpPr>
            <p:spPr>
              <a:xfrm>
                <a:off x="7756996" y="6283180"/>
                <a:ext cx="98024" cy="179882"/>
              </a:xfrm>
              <a:prstGeom prst="rect">
                <a:avLst/>
              </a:prstGeom>
              <a:solidFill>
                <a:srgbClr val="00FD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4" name="Triangle 1223">
                <a:extLst>
                  <a:ext uri="{FF2B5EF4-FFF2-40B4-BE49-F238E27FC236}">
                    <a16:creationId xmlns:a16="http://schemas.microsoft.com/office/drawing/2014/main" id="{82FDAC09-6ECC-A1E3-CF8E-DD5FEC77F9DD}"/>
                  </a:ext>
                </a:extLst>
              </p:cNvPr>
              <p:cNvSpPr/>
              <p:nvPr/>
            </p:nvSpPr>
            <p:spPr>
              <a:xfrm rot="5400000">
                <a:off x="11731898" y="6233353"/>
                <a:ext cx="365760" cy="274320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5" name="TextBox 1224">
                <a:extLst>
                  <a:ext uri="{FF2B5EF4-FFF2-40B4-BE49-F238E27FC236}">
                    <a16:creationId xmlns:a16="http://schemas.microsoft.com/office/drawing/2014/main" id="{277FEC32-A5EB-490B-5173-74EA710B634C}"/>
                  </a:ext>
                </a:extLst>
              </p:cNvPr>
              <p:cNvSpPr txBox="1"/>
              <p:nvPr/>
            </p:nvSpPr>
            <p:spPr>
              <a:xfrm>
                <a:off x="9295952" y="5592052"/>
                <a:ext cx="1474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Year 1 Unblinded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Analysis</a:t>
                </a:r>
              </a:p>
            </p:txBody>
          </p:sp>
          <p:sp>
            <p:nvSpPr>
              <p:cNvPr id="1226" name="TextBox 1225">
                <a:extLst>
                  <a:ext uri="{FF2B5EF4-FFF2-40B4-BE49-F238E27FC236}">
                    <a16:creationId xmlns:a16="http://schemas.microsoft.com/office/drawing/2014/main" id="{9F0DD4B9-C188-BF73-9221-DFE4888C1279}"/>
                  </a:ext>
                </a:extLst>
              </p:cNvPr>
              <p:cNvSpPr txBox="1"/>
              <p:nvPr/>
            </p:nvSpPr>
            <p:spPr>
              <a:xfrm>
                <a:off x="9676448" y="5921527"/>
                <a:ext cx="71365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05-14-2021</a:t>
                </a:r>
              </a:p>
            </p:txBody>
          </p:sp>
          <p:cxnSp>
            <p:nvCxnSpPr>
              <p:cNvPr id="1227" name="Straight Arrow Connector 1226">
                <a:extLst>
                  <a:ext uri="{FF2B5EF4-FFF2-40B4-BE49-F238E27FC236}">
                    <a16:creationId xmlns:a16="http://schemas.microsoft.com/office/drawing/2014/main" id="{9EA80D79-CDA6-0228-A039-4719227DF3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27961" y="6096193"/>
                <a:ext cx="1095" cy="1828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1228" name="Straight Connector 1227">
                <a:extLst>
                  <a:ext uri="{FF2B5EF4-FFF2-40B4-BE49-F238E27FC236}">
                    <a16:creationId xmlns:a16="http://schemas.microsoft.com/office/drawing/2014/main" id="{D73A805B-47B1-3EAA-75D9-A715AF27D1DA}"/>
                  </a:ext>
                </a:extLst>
              </p:cNvPr>
              <p:cNvCxnSpPr>
                <a:cxnSpLocks/>
                <a:endCxn id="1226" idx="1"/>
              </p:cNvCxnSpPr>
              <p:nvPr/>
            </p:nvCxnSpPr>
            <p:spPr>
              <a:xfrm>
                <a:off x="8215108" y="6029249"/>
                <a:ext cx="146134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ash"/>
                <a:miter lim="800000"/>
              </a:ln>
              <a:effectLst/>
            </p:spPr>
          </p:cxnSp>
          <p:sp>
            <p:nvSpPr>
              <p:cNvPr id="1229" name="TextBox 1228">
                <a:extLst>
                  <a:ext uri="{FF2B5EF4-FFF2-40B4-BE49-F238E27FC236}">
                    <a16:creationId xmlns:a16="http://schemas.microsoft.com/office/drawing/2014/main" id="{72DA1A72-7ADC-D6D7-50F6-33BD9591ED19}"/>
                  </a:ext>
                </a:extLst>
              </p:cNvPr>
              <p:cNvSpPr txBox="1"/>
              <p:nvPr/>
            </p:nvSpPr>
            <p:spPr>
              <a:xfrm>
                <a:off x="8567500" y="5870638"/>
                <a:ext cx="633507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FF"/>
                    </a:highlight>
                    <a:uLnTx/>
                    <a:uFillTx/>
                    <a:cs typeface="Arial" panose="020B0604020202020204" pitchFamily="34" charset="0"/>
                  </a:rPr>
                  <a:t>1 Year</a:t>
                </a:r>
              </a:p>
            </p:txBody>
          </p:sp>
          <p:sp>
            <p:nvSpPr>
              <p:cNvPr id="1230" name="Rectangle 1229">
                <a:extLst>
                  <a:ext uri="{FF2B5EF4-FFF2-40B4-BE49-F238E27FC236}">
                    <a16:creationId xmlns:a16="http://schemas.microsoft.com/office/drawing/2014/main" id="{500FF9E6-685B-8ECE-4E13-4FDED97D0E31}"/>
                  </a:ext>
                </a:extLst>
              </p:cNvPr>
              <p:cNvSpPr/>
              <p:nvPr/>
            </p:nvSpPr>
            <p:spPr>
              <a:xfrm>
                <a:off x="10027117" y="6283180"/>
                <a:ext cx="98024" cy="179882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1" name="TextBox 1230">
                <a:extLst>
                  <a:ext uri="{FF2B5EF4-FFF2-40B4-BE49-F238E27FC236}">
                    <a16:creationId xmlns:a16="http://schemas.microsoft.com/office/drawing/2014/main" id="{81FA20E1-DE2E-6E24-EC40-2E0214C404D1}"/>
                  </a:ext>
                </a:extLst>
              </p:cNvPr>
              <p:cNvSpPr txBox="1"/>
              <p:nvPr/>
            </p:nvSpPr>
            <p:spPr>
              <a:xfrm>
                <a:off x="157684" y="6455781"/>
                <a:ext cx="6655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DEC-2016</a:t>
                </a:r>
              </a:p>
            </p:txBody>
          </p:sp>
          <p:sp>
            <p:nvSpPr>
              <p:cNvPr id="1232" name="TextBox 1231">
                <a:extLst>
                  <a:ext uri="{FF2B5EF4-FFF2-40B4-BE49-F238E27FC236}">
                    <a16:creationId xmlns:a16="http://schemas.microsoft.com/office/drawing/2014/main" id="{14464E23-959B-1CB0-F6C4-6DF2C06924A3}"/>
                  </a:ext>
                </a:extLst>
              </p:cNvPr>
              <p:cNvSpPr txBox="1"/>
              <p:nvPr/>
            </p:nvSpPr>
            <p:spPr>
              <a:xfrm>
                <a:off x="3405513" y="6455781"/>
                <a:ext cx="6543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JUN-2018</a:t>
                </a:r>
              </a:p>
            </p:txBody>
          </p:sp>
          <p:cxnSp>
            <p:nvCxnSpPr>
              <p:cNvPr id="1233" name="Straight Arrow Connector 1232">
                <a:extLst>
                  <a:ext uri="{FF2B5EF4-FFF2-40B4-BE49-F238E27FC236}">
                    <a16:creationId xmlns:a16="http://schemas.microsoft.com/office/drawing/2014/main" id="{6DF70253-245A-6E5A-662E-BE4C78AD12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027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234" name="Straight Arrow Connector 1233">
                <a:extLst>
                  <a:ext uri="{FF2B5EF4-FFF2-40B4-BE49-F238E27FC236}">
                    <a16:creationId xmlns:a16="http://schemas.microsoft.com/office/drawing/2014/main" id="{E5209395-03FD-AED9-239B-B7174E1301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790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235" name="Straight Arrow Connector 1234">
                <a:extLst>
                  <a:ext uri="{FF2B5EF4-FFF2-40B4-BE49-F238E27FC236}">
                    <a16:creationId xmlns:a16="http://schemas.microsoft.com/office/drawing/2014/main" id="{CD9C725E-2415-8E29-E5CA-C80687B99A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3505" y="6372438"/>
                <a:ext cx="0" cy="1371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</p:grpSp>
      </p:grpSp>
      <p:pic>
        <p:nvPicPr>
          <p:cNvPr id="1415" name="Picture 1414">
            <a:extLst>
              <a:ext uri="{FF2B5EF4-FFF2-40B4-BE49-F238E27FC236}">
                <a16:creationId xmlns:a16="http://schemas.microsoft.com/office/drawing/2014/main" id="{BD17AAB1-458B-6D10-7A71-978A4A460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32" y="1541397"/>
            <a:ext cx="8883359" cy="39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7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F06ADFD8-CC7B-F737-15E8-494A52865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9097" t="15358" r="27908" b="166"/>
          <a:stretch/>
        </p:blipFill>
        <p:spPr>
          <a:xfrm>
            <a:off x="6603908" y="2020188"/>
            <a:ext cx="4978492" cy="43395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76CE1D-A5AC-7A23-3E81-6143054C9619}"/>
              </a:ext>
            </a:extLst>
          </p:cNvPr>
          <p:cNvSpPr/>
          <p:nvPr/>
        </p:nvSpPr>
        <p:spPr>
          <a:xfrm>
            <a:off x="100360" y="349420"/>
            <a:ext cx="12091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How will it be paid for?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6FA702D3-5905-43B7-CED8-F59B324C11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368121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ED939-96A8-5F3C-BE78-3BFE607E312A}"/>
              </a:ext>
            </a:extLst>
          </p:cNvPr>
          <p:cNvSpPr txBox="1"/>
          <p:nvPr/>
        </p:nvSpPr>
        <p:spPr>
          <a:xfrm>
            <a:off x="369520" y="1801817"/>
            <a:ext cx="6018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Cabotegravir is currently priced at $22,200 per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&gt;185 times higher than the $60–$119 estimated cost-effectiveness threshold for middle-income countries (MICs)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ViiV</a:t>
            </a:r>
            <a:r>
              <a:rPr lang="en-US" sz="2400" dirty="0">
                <a:solidFill>
                  <a:schemeClr val="tx2"/>
                </a:solidFill>
              </a:rPr>
              <a:t> recently provided access to generic versions in 90 countries with the Medicines Patent Pool (MPP), including all African nations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Not applicable to all LMICS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93A52-1180-D5ED-6990-0B3C740DF7B3}"/>
              </a:ext>
            </a:extLst>
          </p:cNvPr>
          <p:cNvSpPr txBox="1"/>
          <p:nvPr/>
        </p:nvSpPr>
        <p:spPr>
          <a:xfrm>
            <a:off x="0" y="6611779"/>
            <a:ext cx="9141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1000" dirty="0">
                <a:solidFill>
                  <a:schemeClr val="tx2"/>
                </a:solidFill>
              </a:rPr>
              <a:t>Pepperell T, et al. OFID. 2022.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76CE1D-A5AC-7A23-3E81-6143054C9619}"/>
              </a:ext>
            </a:extLst>
          </p:cNvPr>
          <p:cNvSpPr/>
          <p:nvPr/>
        </p:nvSpPr>
        <p:spPr>
          <a:xfrm>
            <a:off x="100360" y="111426"/>
            <a:ext cx="12091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Can we use it Equitably?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6FA702D3-5905-43B7-CED8-F59B324C11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757757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2308A-E0B1-4F72-409C-1DA30EF29282}"/>
              </a:ext>
            </a:extLst>
          </p:cNvPr>
          <p:cNvGrpSpPr/>
          <p:nvPr/>
        </p:nvGrpSpPr>
        <p:grpSpPr>
          <a:xfrm>
            <a:off x="486604" y="3235687"/>
            <a:ext cx="10821978" cy="3536968"/>
            <a:chOff x="264263" y="1302439"/>
            <a:chExt cx="10821978" cy="35369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6FE362C-AD86-4470-E776-5A7CA7078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772" b="12437"/>
            <a:stretch/>
          </p:blipFill>
          <p:spPr>
            <a:xfrm>
              <a:off x="264263" y="1302439"/>
              <a:ext cx="6513382" cy="321779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75292C-C299-05B4-C892-5FCB3A85B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000" t="21339" b="10967"/>
            <a:stretch/>
          </p:blipFill>
          <p:spPr>
            <a:xfrm>
              <a:off x="6777645" y="1303394"/>
              <a:ext cx="4308596" cy="353601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ED6A3B-4BF0-A311-F1B9-DD8003A1DB8B}"/>
              </a:ext>
            </a:extLst>
          </p:cNvPr>
          <p:cNvGrpSpPr/>
          <p:nvPr/>
        </p:nvGrpSpPr>
        <p:grpSpPr>
          <a:xfrm>
            <a:off x="0" y="6467703"/>
            <a:ext cx="8402270" cy="390297"/>
            <a:chOff x="51617" y="5786392"/>
            <a:chExt cx="8402270" cy="3902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D88217-901C-C004-9CFB-0DA145B9216D}"/>
                </a:ext>
              </a:extLst>
            </p:cNvPr>
            <p:cNvSpPr txBox="1"/>
            <p:nvPr/>
          </p:nvSpPr>
          <p:spPr>
            <a:xfrm>
              <a:off x="51617" y="5930468"/>
              <a:ext cx="609456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Sullivan P, et al. J Int AIDS Soc. 2022;25(suppl 3): 227. Abstract OALBX0106.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73332C-5A85-ABE1-8227-E3EE227755E7}"/>
                </a:ext>
              </a:extLst>
            </p:cNvPr>
            <p:cNvSpPr txBox="1"/>
            <p:nvPr/>
          </p:nvSpPr>
          <p:spPr>
            <a:xfrm>
              <a:off x="51617" y="5786392"/>
              <a:ext cx="840227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CDC. HIV Surveillance Report, 2020. http://</a:t>
              </a:r>
              <a:r>
                <a:rPr lang="en-US" sz="1000" dirty="0" err="1">
                  <a:solidFill>
                    <a:srgbClr val="000000"/>
                  </a:solidFill>
                </a:rPr>
                <a:t>www.cdc.gov</a:t>
              </a:r>
              <a:r>
                <a:rPr lang="en-US" sz="1000" dirty="0">
                  <a:solidFill>
                    <a:srgbClr val="000000"/>
                  </a:solidFill>
                </a:rPr>
                <a:t>/</a:t>
              </a:r>
              <a:r>
                <a:rPr lang="en-US" sz="1000" dirty="0" err="1">
                  <a:solidFill>
                    <a:srgbClr val="000000"/>
                  </a:solidFill>
                </a:rPr>
                <a:t>hiv</a:t>
              </a:r>
              <a:r>
                <a:rPr lang="en-US" sz="1000" dirty="0">
                  <a:solidFill>
                    <a:srgbClr val="000000"/>
                  </a:solidFill>
                </a:rPr>
                <a:t>/library/reports/</a:t>
              </a:r>
              <a:r>
                <a:rPr lang="en-US" sz="1000" dirty="0" err="1">
                  <a:solidFill>
                    <a:srgbClr val="000000"/>
                  </a:solidFill>
                </a:rPr>
                <a:t>hiv-surveillance.html</a:t>
              </a:r>
              <a:r>
                <a:rPr lang="en-US" sz="1000" dirty="0">
                  <a:solidFill>
                    <a:srgbClr val="000000"/>
                  </a:solidFill>
                </a:rPr>
                <a:t>. Published May 2022.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638C7D-BE18-7972-21E0-04A83447551D}"/>
              </a:ext>
            </a:extLst>
          </p:cNvPr>
          <p:cNvSpPr txBox="1"/>
          <p:nvPr/>
        </p:nvSpPr>
        <p:spPr>
          <a:xfrm>
            <a:off x="1406685" y="3420508"/>
            <a:ext cx="5321918" cy="8089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New Diagnoses of HIV Infection in the United States  in 2020 (n=30,403)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F82BB1-10CF-CC93-6A06-4DE649E1DA20}"/>
              </a:ext>
            </a:extLst>
          </p:cNvPr>
          <p:cNvSpPr txBox="1"/>
          <p:nvPr/>
        </p:nvSpPr>
        <p:spPr>
          <a:xfrm>
            <a:off x="7539777" y="3262516"/>
            <a:ext cx="336401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PrEP-to-Need Ration (2021)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C9CE5-3397-0790-BAF6-782F7EA98357}"/>
              </a:ext>
            </a:extLst>
          </p:cNvPr>
          <p:cNvSpPr txBox="1"/>
          <p:nvPr/>
        </p:nvSpPr>
        <p:spPr>
          <a:xfrm>
            <a:off x="173966" y="826870"/>
            <a:ext cx="118440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PrEP-to-need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PrEP users divided by the number of new HIV diagnoses in that group in the same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Equity metric, no "target"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 prevention programs in all regions have demonstrated larger gaps in PrEP-to-need ratios by race/ethnicity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Southern states lagged all other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Better programs are needed to provide PrEP to communities and people at greatest risk for HIV infection</a:t>
            </a:r>
          </a:p>
        </p:txBody>
      </p:sp>
    </p:spTree>
    <p:extLst>
      <p:ext uri="{BB962C8B-B14F-4D97-AF65-F5344CB8AC3E}">
        <p14:creationId xmlns:p14="http://schemas.microsoft.com/office/powerpoint/2010/main" val="1473646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DFC83-3229-72CB-673B-0AFA02AD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Concluding Thoughts</a:t>
            </a:r>
            <a:endParaRPr lang="en-US" sz="5400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F8FA4C37-F10D-FBE7-3776-7D40F142D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A20F60-8C29-59A4-7C0D-7274D1A3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4598"/>
            <a:ext cx="10972800" cy="572340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Long-acting cabotegravir </a:t>
            </a:r>
            <a:r>
              <a:rPr lang="en-US" sz="3200">
                <a:solidFill>
                  <a:srgbClr val="000000"/>
                </a:solidFill>
              </a:rPr>
              <a:t>is </a:t>
            </a:r>
            <a:r>
              <a:rPr lang="en-US" sz="3200" b="1">
                <a:solidFill>
                  <a:srgbClr val="000000"/>
                </a:solidFill>
              </a:rPr>
              <a:t>highly </a:t>
            </a:r>
            <a:r>
              <a:rPr lang="en-US" sz="3200" b="1" dirty="0">
                <a:solidFill>
                  <a:srgbClr val="000000"/>
                </a:solidFill>
              </a:rPr>
              <a:t>effective </a:t>
            </a:r>
            <a:r>
              <a:rPr lang="en-US" sz="3200" dirty="0">
                <a:solidFill>
                  <a:srgbClr val="000000"/>
                </a:solidFill>
              </a:rPr>
              <a:t>for prevention of HIV in MSM, TGW, cisgender women and various subgroups</a:t>
            </a:r>
          </a:p>
          <a:p>
            <a:pPr lvl="1"/>
            <a:r>
              <a:rPr lang="en-US" sz="2800" b="1" dirty="0">
                <a:solidFill>
                  <a:srgbClr val="000000"/>
                </a:solidFill>
              </a:rPr>
              <a:t>So is Tenofovir-based oral </a:t>
            </a:r>
            <a:r>
              <a:rPr lang="en-US" sz="2800" b="1" dirty="0" err="1">
                <a:solidFill>
                  <a:srgbClr val="000000"/>
                </a:solidFill>
              </a:rPr>
              <a:t>PrEP</a:t>
            </a:r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CAB is safe, generally well-tolerated, and data does not suggest there are safety concerns for use during pregnancy or breastfeeding</a:t>
            </a:r>
          </a:p>
          <a:p>
            <a:r>
              <a:rPr lang="en-US" sz="3200" dirty="0">
                <a:solidFill>
                  <a:srgbClr val="000000"/>
                </a:solidFill>
              </a:rPr>
              <a:t>The washout period after last CAB injection is longer in individuals born female compared to individuals born male</a:t>
            </a:r>
            <a:endParaRPr lang="en-US" sz="50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RNA testing finds CAB breakthrough infections earlier, and often before resistance, but high cost and may not be feasible in many settings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We need strong community advocacy to </a:t>
            </a:r>
            <a:r>
              <a:rPr lang="en-US" sz="3200" b="1" dirty="0">
                <a:solidFill>
                  <a:srgbClr val="000000"/>
                </a:solidFill>
              </a:rPr>
              <a:t>demand</a:t>
            </a:r>
            <a:r>
              <a:rPr lang="en-US" sz="3200" dirty="0">
                <a:solidFill>
                  <a:srgbClr val="000000"/>
                </a:solidFill>
              </a:rPr>
              <a:t> programmatic implication and rapid generic production to bring costs down</a:t>
            </a:r>
          </a:p>
          <a:p>
            <a:r>
              <a:rPr lang="en-US" sz="3200" dirty="0">
                <a:solidFill>
                  <a:srgbClr val="000000"/>
                </a:solidFill>
              </a:rPr>
              <a:t>If we don’t </a:t>
            </a:r>
            <a:r>
              <a:rPr lang="en-US" sz="3200" b="1" dirty="0">
                <a:solidFill>
                  <a:srgbClr val="000000"/>
                </a:solidFill>
              </a:rPr>
              <a:t>demand</a:t>
            </a:r>
            <a:r>
              <a:rPr lang="en-US" sz="3200" dirty="0">
                <a:solidFill>
                  <a:srgbClr val="000000"/>
                </a:solidFill>
              </a:rPr>
              <a:t> focus on making available biomedical prevention programs to most-affected communities, disparities will only widen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This is UNACCEPTABLE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84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3D9031-314B-4D4D-B4E8-52267C56E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69398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000099"/>
                </a:solidFill>
                <a:latin typeface="Arial Black" pitchFamily="34" charset="0"/>
              </a:rPr>
              <a:t>Thank you!</a:t>
            </a:r>
            <a:br>
              <a:rPr lang="en-US" sz="8000" dirty="0">
                <a:solidFill>
                  <a:srgbClr val="000099"/>
                </a:solidFill>
                <a:latin typeface="Arial Black" pitchFamily="34" charset="0"/>
              </a:rPr>
            </a:br>
            <a:br>
              <a:rPr lang="en-US" sz="5300" dirty="0">
                <a:solidFill>
                  <a:srgbClr val="000099"/>
                </a:solidFill>
                <a:latin typeface="Arial Black" pitchFamily="34" charset="0"/>
              </a:rPr>
            </a:br>
            <a:r>
              <a:rPr lang="en-US" sz="4000" dirty="0">
                <a:solidFill>
                  <a:srgbClr val="000099"/>
                </a:solidFill>
                <a:latin typeface="Arial Black" pitchFamily="34" charset="0"/>
              </a:rPr>
              <a:t>Questions?</a:t>
            </a:r>
            <a:br>
              <a:rPr lang="en-US" sz="4000" dirty="0">
                <a:solidFill>
                  <a:srgbClr val="000099"/>
                </a:solidFill>
                <a:latin typeface="Arial Black" pitchFamily="34" charset="0"/>
              </a:rPr>
            </a:br>
            <a:r>
              <a:rPr lang="en-US" sz="4000" dirty="0" err="1">
                <a:solidFill>
                  <a:srgbClr val="000099"/>
                </a:solidFill>
                <a:latin typeface="Arial Black" pitchFamily="34" charset="0"/>
              </a:rPr>
              <a:t>rlandovitz@mednet.ucla.edu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472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HPTN 083 HIV Incidence: CAB vs. TDF/FTC</a:t>
            </a:r>
            <a:endParaRPr lang="en-US" sz="3600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A2221-695B-730D-2CD6-BB51225F8D15}"/>
              </a:ext>
            </a:extLst>
          </p:cNvPr>
          <p:cNvGrpSpPr/>
          <p:nvPr/>
        </p:nvGrpSpPr>
        <p:grpSpPr>
          <a:xfrm>
            <a:off x="141721" y="5278902"/>
            <a:ext cx="11911875" cy="1079173"/>
            <a:chOff x="141721" y="5592052"/>
            <a:chExt cx="11911875" cy="1079173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7C1C8BA-9FF7-22B8-36B4-8795AD88EC71}"/>
                </a:ext>
              </a:extLst>
            </p:cNvPr>
            <p:cNvSpPr/>
            <p:nvPr/>
          </p:nvSpPr>
          <p:spPr>
            <a:xfrm>
              <a:off x="6259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BD324A7-ED9A-CA47-243C-0A6C5DA3651C}"/>
                </a:ext>
              </a:extLst>
            </p:cNvPr>
            <p:cNvSpPr/>
            <p:nvPr/>
          </p:nvSpPr>
          <p:spPr>
            <a:xfrm>
              <a:off x="8088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4695626-ED0C-D698-563C-ACFB180F43A1}"/>
                </a:ext>
              </a:extLst>
            </p:cNvPr>
            <p:cNvSpPr/>
            <p:nvPr/>
          </p:nvSpPr>
          <p:spPr>
            <a:xfrm>
              <a:off x="9916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F6CB5FF-32F1-5863-402A-EA8C9812541C}"/>
                </a:ext>
              </a:extLst>
            </p:cNvPr>
            <p:cNvSpPr/>
            <p:nvPr/>
          </p:nvSpPr>
          <p:spPr>
            <a:xfrm>
              <a:off x="11745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493DB6D5-5EAA-B994-C689-21391E8FDDCD}"/>
                </a:ext>
              </a:extLst>
            </p:cNvPr>
            <p:cNvSpPr/>
            <p:nvPr/>
          </p:nvSpPr>
          <p:spPr>
            <a:xfrm>
              <a:off x="13574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C808E15C-A95E-B0CA-08BE-92BD2E5A4543}"/>
                </a:ext>
              </a:extLst>
            </p:cNvPr>
            <p:cNvSpPr/>
            <p:nvPr/>
          </p:nvSpPr>
          <p:spPr>
            <a:xfrm>
              <a:off x="15403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A6D56A8-980E-9602-B054-29D6FBA433CF}"/>
                </a:ext>
              </a:extLst>
            </p:cNvPr>
            <p:cNvSpPr/>
            <p:nvPr/>
          </p:nvSpPr>
          <p:spPr>
            <a:xfrm>
              <a:off x="17232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95A4E33-B159-1994-A832-D238689547E0}"/>
                </a:ext>
              </a:extLst>
            </p:cNvPr>
            <p:cNvSpPr/>
            <p:nvPr/>
          </p:nvSpPr>
          <p:spPr>
            <a:xfrm>
              <a:off x="19060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8D20F1D-C076-A981-523E-82BEEEF99337}"/>
                </a:ext>
              </a:extLst>
            </p:cNvPr>
            <p:cNvSpPr/>
            <p:nvPr/>
          </p:nvSpPr>
          <p:spPr>
            <a:xfrm>
              <a:off x="20889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F9BB36D-AF1B-3518-C00B-D031FCECAFCA}"/>
                </a:ext>
              </a:extLst>
            </p:cNvPr>
            <p:cNvSpPr/>
            <p:nvPr/>
          </p:nvSpPr>
          <p:spPr>
            <a:xfrm>
              <a:off x="22718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676713FD-B10C-4CFF-A0B4-7A0D10ABCB41}"/>
                </a:ext>
              </a:extLst>
            </p:cNvPr>
            <p:cNvSpPr/>
            <p:nvPr/>
          </p:nvSpPr>
          <p:spPr>
            <a:xfrm>
              <a:off x="24547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D542FF6-7C1B-5CC8-181A-51A4639C95EA}"/>
                </a:ext>
              </a:extLst>
            </p:cNvPr>
            <p:cNvSpPr/>
            <p:nvPr/>
          </p:nvSpPr>
          <p:spPr>
            <a:xfrm>
              <a:off x="26376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DD2E335B-7A3C-4954-543A-AF9E6061A6AA}"/>
                </a:ext>
              </a:extLst>
            </p:cNvPr>
            <p:cNvSpPr/>
            <p:nvPr/>
          </p:nvSpPr>
          <p:spPr>
            <a:xfrm>
              <a:off x="28204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2B564F6-1928-9EC0-81AC-C4A6C0CF60A7}"/>
                </a:ext>
              </a:extLst>
            </p:cNvPr>
            <p:cNvSpPr/>
            <p:nvPr/>
          </p:nvSpPr>
          <p:spPr>
            <a:xfrm>
              <a:off x="30033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CC238D64-E9C4-0A73-0F6E-83217B247A9A}"/>
                </a:ext>
              </a:extLst>
            </p:cNvPr>
            <p:cNvSpPr/>
            <p:nvPr/>
          </p:nvSpPr>
          <p:spPr>
            <a:xfrm>
              <a:off x="31862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020F688-E81D-3289-3036-08EF97DD23C0}"/>
                </a:ext>
              </a:extLst>
            </p:cNvPr>
            <p:cNvSpPr/>
            <p:nvPr/>
          </p:nvSpPr>
          <p:spPr>
            <a:xfrm>
              <a:off x="33691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4DE4149-91BC-C693-2F1A-B8852D3AC82F}"/>
                </a:ext>
              </a:extLst>
            </p:cNvPr>
            <p:cNvSpPr/>
            <p:nvPr/>
          </p:nvSpPr>
          <p:spPr>
            <a:xfrm>
              <a:off x="35520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5DDD06C-ADA4-5203-1ED4-D1B1938B5CC0}"/>
                </a:ext>
              </a:extLst>
            </p:cNvPr>
            <p:cNvSpPr/>
            <p:nvPr/>
          </p:nvSpPr>
          <p:spPr>
            <a:xfrm>
              <a:off x="37348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FD68FBC-D56C-A654-FA6C-93C1FEA96F49}"/>
                </a:ext>
              </a:extLst>
            </p:cNvPr>
            <p:cNvSpPr/>
            <p:nvPr/>
          </p:nvSpPr>
          <p:spPr>
            <a:xfrm>
              <a:off x="39177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2369597-8F71-8530-E46E-043B22EAB422}"/>
                </a:ext>
              </a:extLst>
            </p:cNvPr>
            <p:cNvSpPr/>
            <p:nvPr/>
          </p:nvSpPr>
          <p:spPr>
            <a:xfrm>
              <a:off x="41006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D273EEA3-19CD-6E11-5486-C32B9ADCC6A6}"/>
                </a:ext>
              </a:extLst>
            </p:cNvPr>
            <p:cNvSpPr/>
            <p:nvPr/>
          </p:nvSpPr>
          <p:spPr>
            <a:xfrm>
              <a:off x="42835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F18E665B-44A9-9F70-2DEF-8AAE2E144ECF}"/>
                </a:ext>
              </a:extLst>
            </p:cNvPr>
            <p:cNvSpPr/>
            <p:nvPr/>
          </p:nvSpPr>
          <p:spPr>
            <a:xfrm>
              <a:off x="44664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F8510478-5FE4-3618-5516-0BE164070B0B}"/>
                </a:ext>
              </a:extLst>
            </p:cNvPr>
            <p:cNvSpPr/>
            <p:nvPr/>
          </p:nvSpPr>
          <p:spPr>
            <a:xfrm>
              <a:off x="46492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B29A6B79-91CC-970C-9BBF-736055CB8CF0}"/>
                </a:ext>
              </a:extLst>
            </p:cNvPr>
            <p:cNvSpPr/>
            <p:nvPr/>
          </p:nvSpPr>
          <p:spPr>
            <a:xfrm>
              <a:off x="48321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EEEE6833-4306-CFB1-4C88-A7736C1FE679}"/>
                </a:ext>
              </a:extLst>
            </p:cNvPr>
            <p:cNvSpPr/>
            <p:nvPr/>
          </p:nvSpPr>
          <p:spPr>
            <a:xfrm>
              <a:off x="50150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4EC7F7A-EB7E-9D84-2BE5-B9AF818E3AB1}"/>
                </a:ext>
              </a:extLst>
            </p:cNvPr>
            <p:cNvSpPr/>
            <p:nvPr/>
          </p:nvSpPr>
          <p:spPr>
            <a:xfrm>
              <a:off x="51979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2701985A-1BCB-D4FD-F682-F29233239F3B}"/>
                </a:ext>
              </a:extLst>
            </p:cNvPr>
            <p:cNvSpPr/>
            <p:nvPr/>
          </p:nvSpPr>
          <p:spPr>
            <a:xfrm>
              <a:off x="53808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350C389-17A4-48A9-99CB-55952F9A0731}"/>
                </a:ext>
              </a:extLst>
            </p:cNvPr>
            <p:cNvSpPr/>
            <p:nvPr/>
          </p:nvSpPr>
          <p:spPr>
            <a:xfrm>
              <a:off x="55636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C6FCFAE-7EBF-66CD-1244-57E5274F8CD0}"/>
                </a:ext>
              </a:extLst>
            </p:cNvPr>
            <p:cNvSpPr/>
            <p:nvPr/>
          </p:nvSpPr>
          <p:spPr>
            <a:xfrm>
              <a:off x="57465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35D6FFA9-53E8-3F39-7728-1BF36E024D24}"/>
                </a:ext>
              </a:extLst>
            </p:cNvPr>
            <p:cNvSpPr/>
            <p:nvPr/>
          </p:nvSpPr>
          <p:spPr>
            <a:xfrm>
              <a:off x="59294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FE2EFB5E-9EE0-D2E6-DE81-9C8073E47910}"/>
                </a:ext>
              </a:extLst>
            </p:cNvPr>
            <p:cNvSpPr/>
            <p:nvPr/>
          </p:nvSpPr>
          <p:spPr>
            <a:xfrm>
              <a:off x="61123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4555B812-151F-FB28-F645-8ABE789ABA6A}"/>
                </a:ext>
              </a:extLst>
            </p:cNvPr>
            <p:cNvSpPr/>
            <p:nvPr/>
          </p:nvSpPr>
          <p:spPr>
            <a:xfrm>
              <a:off x="62952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20CE73C9-7389-AFB4-2DB3-CF923C79510B}"/>
                </a:ext>
              </a:extLst>
            </p:cNvPr>
            <p:cNvSpPr/>
            <p:nvPr/>
          </p:nvSpPr>
          <p:spPr>
            <a:xfrm>
              <a:off x="64780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40AB8098-A3C1-D74D-8A7A-E6A1B76C6094}"/>
                </a:ext>
              </a:extLst>
            </p:cNvPr>
            <p:cNvSpPr/>
            <p:nvPr/>
          </p:nvSpPr>
          <p:spPr>
            <a:xfrm>
              <a:off x="66609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B4BB341-82AE-A3C8-B0E8-0E227A9B8F7B}"/>
                </a:ext>
              </a:extLst>
            </p:cNvPr>
            <p:cNvSpPr/>
            <p:nvPr/>
          </p:nvSpPr>
          <p:spPr>
            <a:xfrm>
              <a:off x="684385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801AE45-DAA1-1C19-2EF9-045F20B88A70}"/>
                </a:ext>
              </a:extLst>
            </p:cNvPr>
            <p:cNvSpPr/>
            <p:nvPr/>
          </p:nvSpPr>
          <p:spPr>
            <a:xfrm>
              <a:off x="702673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60EB7CE0-03F2-FBCB-AE89-22CA85B51C84}"/>
                </a:ext>
              </a:extLst>
            </p:cNvPr>
            <p:cNvSpPr/>
            <p:nvPr/>
          </p:nvSpPr>
          <p:spPr>
            <a:xfrm>
              <a:off x="720961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02D86C5-3CC2-1158-78AD-B9C266D5F389}"/>
                </a:ext>
              </a:extLst>
            </p:cNvPr>
            <p:cNvSpPr/>
            <p:nvPr/>
          </p:nvSpPr>
          <p:spPr>
            <a:xfrm>
              <a:off x="739249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A4122840-C812-6D55-4F86-2DFB9E0A8545}"/>
                </a:ext>
              </a:extLst>
            </p:cNvPr>
            <p:cNvSpPr/>
            <p:nvPr/>
          </p:nvSpPr>
          <p:spPr>
            <a:xfrm>
              <a:off x="7575372" y="6283180"/>
              <a:ext cx="182880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FA23243E-121D-ECFA-ECB3-BFD49E0B7F50}"/>
                </a:ext>
              </a:extLst>
            </p:cNvPr>
            <p:cNvSpPr/>
            <p:nvPr/>
          </p:nvSpPr>
          <p:spPr>
            <a:xfrm>
              <a:off x="775825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168A9FA-4D6F-C0F6-7718-55C2EA18CB3C}"/>
                </a:ext>
              </a:extLst>
            </p:cNvPr>
            <p:cNvSpPr/>
            <p:nvPr/>
          </p:nvSpPr>
          <p:spPr>
            <a:xfrm>
              <a:off x="794113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1F413823-5F7A-3296-CD64-28C4598DDB16}"/>
                </a:ext>
              </a:extLst>
            </p:cNvPr>
            <p:cNvSpPr/>
            <p:nvPr/>
          </p:nvSpPr>
          <p:spPr>
            <a:xfrm>
              <a:off x="812401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9042B36D-943D-2457-0364-36CE245627AC}"/>
                </a:ext>
              </a:extLst>
            </p:cNvPr>
            <p:cNvSpPr/>
            <p:nvPr/>
          </p:nvSpPr>
          <p:spPr>
            <a:xfrm>
              <a:off x="830689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0ACB243-F5D2-E1D6-5B9C-0D9CA2D1F405}"/>
                </a:ext>
              </a:extLst>
            </p:cNvPr>
            <p:cNvSpPr/>
            <p:nvPr/>
          </p:nvSpPr>
          <p:spPr>
            <a:xfrm>
              <a:off x="848977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FA5F606-6F80-55ED-9FAE-163990D5575A}"/>
                </a:ext>
              </a:extLst>
            </p:cNvPr>
            <p:cNvSpPr/>
            <p:nvPr/>
          </p:nvSpPr>
          <p:spPr>
            <a:xfrm>
              <a:off x="867265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A10EC62F-8733-9D16-7BEE-EE7D7A417267}"/>
                </a:ext>
              </a:extLst>
            </p:cNvPr>
            <p:cNvSpPr/>
            <p:nvPr/>
          </p:nvSpPr>
          <p:spPr>
            <a:xfrm>
              <a:off x="885553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E0D190CF-0FF6-0E2E-6BA5-10742A35A133}"/>
                </a:ext>
              </a:extLst>
            </p:cNvPr>
            <p:cNvSpPr/>
            <p:nvPr/>
          </p:nvSpPr>
          <p:spPr>
            <a:xfrm>
              <a:off x="903841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8B66406-4399-6247-52C8-DFC844D2AF70}"/>
                </a:ext>
              </a:extLst>
            </p:cNvPr>
            <p:cNvSpPr/>
            <p:nvPr/>
          </p:nvSpPr>
          <p:spPr>
            <a:xfrm>
              <a:off x="922129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4F0B846-8D2A-3503-546C-4ECA5531CDC6}"/>
                </a:ext>
              </a:extLst>
            </p:cNvPr>
            <p:cNvSpPr/>
            <p:nvPr/>
          </p:nvSpPr>
          <p:spPr>
            <a:xfrm>
              <a:off x="940417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A4684114-1032-82C6-D409-26F70860B588}"/>
                </a:ext>
              </a:extLst>
            </p:cNvPr>
            <p:cNvSpPr/>
            <p:nvPr/>
          </p:nvSpPr>
          <p:spPr>
            <a:xfrm>
              <a:off x="958705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BB0C441-A0ED-FBAC-9C49-9852D26C7F3D}"/>
                </a:ext>
              </a:extLst>
            </p:cNvPr>
            <p:cNvSpPr/>
            <p:nvPr/>
          </p:nvSpPr>
          <p:spPr>
            <a:xfrm>
              <a:off x="976993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92DD6A9B-9132-A3DD-68B4-8FB6FA4ADFA0}"/>
                </a:ext>
              </a:extLst>
            </p:cNvPr>
            <p:cNvSpPr/>
            <p:nvPr/>
          </p:nvSpPr>
          <p:spPr>
            <a:xfrm>
              <a:off x="995281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DF537C2-D076-D880-CAE6-25B6142722E8}"/>
                </a:ext>
              </a:extLst>
            </p:cNvPr>
            <p:cNvSpPr/>
            <p:nvPr/>
          </p:nvSpPr>
          <p:spPr>
            <a:xfrm>
              <a:off x="1013569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9AB4C21-B937-5553-E06F-45238DFCAE19}"/>
                </a:ext>
              </a:extLst>
            </p:cNvPr>
            <p:cNvSpPr/>
            <p:nvPr/>
          </p:nvSpPr>
          <p:spPr>
            <a:xfrm>
              <a:off x="1031857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14AEC78F-840B-7D5C-0EB7-19D6F61D1CFD}"/>
                </a:ext>
              </a:extLst>
            </p:cNvPr>
            <p:cNvSpPr/>
            <p:nvPr/>
          </p:nvSpPr>
          <p:spPr>
            <a:xfrm>
              <a:off x="1050145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A376845A-BC9B-026D-DABB-147FDA3D3699}"/>
                </a:ext>
              </a:extLst>
            </p:cNvPr>
            <p:cNvSpPr/>
            <p:nvPr/>
          </p:nvSpPr>
          <p:spPr>
            <a:xfrm>
              <a:off x="1068433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2D9A5E4A-45B7-6860-B7B3-3584BF933028}"/>
                </a:ext>
              </a:extLst>
            </p:cNvPr>
            <p:cNvSpPr/>
            <p:nvPr/>
          </p:nvSpPr>
          <p:spPr>
            <a:xfrm>
              <a:off x="1086721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AEB24E7-E0B8-DC88-504F-07271EC7F126}"/>
                </a:ext>
              </a:extLst>
            </p:cNvPr>
            <p:cNvSpPr/>
            <p:nvPr/>
          </p:nvSpPr>
          <p:spPr>
            <a:xfrm>
              <a:off x="1105009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1AD301CA-E292-8E8E-3E61-168E1B1D54BF}"/>
                </a:ext>
              </a:extLst>
            </p:cNvPr>
            <p:cNvSpPr/>
            <p:nvPr/>
          </p:nvSpPr>
          <p:spPr>
            <a:xfrm>
              <a:off x="11232972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F9591E4-4111-2553-44AB-718F2622E18F}"/>
                </a:ext>
              </a:extLst>
            </p:cNvPr>
            <p:cNvSpPr txBox="1"/>
            <p:nvPr/>
          </p:nvSpPr>
          <p:spPr>
            <a:xfrm>
              <a:off x="2303048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DEC-2017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0FE3FB3-5A6C-CD0C-C31C-2F8394887092}"/>
                </a:ext>
              </a:extLst>
            </p:cNvPr>
            <p:cNvSpPr txBox="1"/>
            <p:nvPr/>
          </p:nvSpPr>
          <p:spPr>
            <a:xfrm>
              <a:off x="141721" y="5592052"/>
              <a:ext cx="795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Open to 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Enrollment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C8183AAE-DF06-0633-EF07-F2BE8773910F}"/>
                </a:ext>
              </a:extLst>
            </p:cNvPr>
            <p:cNvSpPr txBox="1"/>
            <p:nvPr/>
          </p:nvSpPr>
          <p:spPr>
            <a:xfrm>
              <a:off x="181337" y="5921527"/>
              <a:ext cx="713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12-16-2016</a:t>
              </a:r>
            </a:p>
          </p:txBody>
        </p: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6D93CEFB-98B6-846F-59CB-55A16BBCFC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850" y="6096193"/>
              <a:ext cx="1095" cy="1828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3F7710C-C7C9-23A3-78F3-FD268FD77611}"/>
                </a:ext>
              </a:extLst>
            </p:cNvPr>
            <p:cNvSpPr txBox="1"/>
            <p:nvPr/>
          </p:nvSpPr>
          <p:spPr>
            <a:xfrm>
              <a:off x="1212318" y="6455781"/>
              <a:ext cx="6543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JUN-2017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84B6AAE9-8798-4F1F-BEA4-AFEE3297A6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0332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75C75EDE-657B-9D68-65EE-491CEA02FD10}"/>
                </a:ext>
              </a:extLst>
            </p:cNvPr>
            <p:cNvSpPr txBox="1"/>
            <p:nvPr/>
          </p:nvSpPr>
          <p:spPr>
            <a:xfrm>
              <a:off x="4497547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DEC-2018</a:t>
              </a:r>
            </a:p>
          </p:txBody>
        </p: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39C768D4-1686-D20F-3490-9B6C0BE47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4892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B915BF72-1516-993C-FE15-F939EAE71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2172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33090D73-A972-70BE-D994-2412D711FE9A}"/>
                </a:ext>
              </a:extLst>
            </p:cNvPr>
            <p:cNvSpPr txBox="1"/>
            <p:nvPr/>
          </p:nvSpPr>
          <p:spPr>
            <a:xfrm>
              <a:off x="5602713" y="6455781"/>
              <a:ext cx="6543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JUN-2019</a:t>
              </a: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025160CC-AF12-46C3-87F3-46B736A7F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988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F38D065B-929B-2AF7-A8DF-359270E318DD}"/>
                </a:ext>
              </a:extLst>
            </p:cNvPr>
            <p:cNvSpPr txBox="1"/>
            <p:nvPr/>
          </p:nvSpPr>
          <p:spPr>
            <a:xfrm>
              <a:off x="6690468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DEC-2019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B601D292-B903-EF4D-BB27-B5F0B850B015}"/>
                </a:ext>
              </a:extLst>
            </p:cNvPr>
            <p:cNvSpPr txBox="1"/>
            <p:nvPr/>
          </p:nvSpPr>
          <p:spPr>
            <a:xfrm>
              <a:off x="7658843" y="6455781"/>
              <a:ext cx="6543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JUN-2020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0E9243B1-4D24-50CC-9C8D-4F6EA5ED0E70}"/>
                </a:ext>
              </a:extLst>
            </p:cNvPr>
            <p:cNvSpPr/>
            <p:nvPr/>
          </p:nvSpPr>
          <p:spPr>
            <a:xfrm>
              <a:off x="443687" y="6283239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FB939B16-2A6B-4004-F340-E3AD7381F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906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20B6F31-A6EC-D45B-BCD0-582C9E702E97}"/>
                </a:ext>
              </a:extLst>
            </p:cNvPr>
            <p:cNvSpPr txBox="1"/>
            <p:nvPr/>
          </p:nvSpPr>
          <p:spPr>
            <a:xfrm>
              <a:off x="8751687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DEC-2020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404B3D7-C22D-79ED-A831-21E65C85DF42}"/>
                </a:ext>
              </a:extLst>
            </p:cNvPr>
            <p:cNvSpPr txBox="1"/>
            <p:nvPr/>
          </p:nvSpPr>
          <p:spPr>
            <a:xfrm>
              <a:off x="9802603" y="6455781"/>
              <a:ext cx="6543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JUN-2021</a:t>
              </a:r>
            </a:p>
          </p:txBody>
        </p: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1B2EDDFC-5F07-EDC5-1A63-9976DCAF3C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246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1BFCD0AE-3946-9DA6-3229-A35040A35DF2}"/>
                </a:ext>
              </a:extLst>
            </p:cNvPr>
            <p:cNvSpPr txBox="1"/>
            <p:nvPr/>
          </p:nvSpPr>
          <p:spPr>
            <a:xfrm>
              <a:off x="11082128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DEC-2021</a:t>
              </a:r>
            </a:p>
          </p:txBody>
        </p: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CCB20B0F-63BA-D9F0-D7BD-052740B14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16753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B5EE1013-7255-61FE-137A-33C84AC2762A}"/>
                </a:ext>
              </a:extLst>
            </p:cNvPr>
            <p:cNvSpPr/>
            <p:nvPr/>
          </p:nvSpPr>
          <p:spPr>
            <a:xfrm>
              <a:off x="11415135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6A2E7F04-1F4B-CEA9-1691-DFEAB2FCC64F}"/>
                </a:ext>
              </a:extLst>
            </p:cNvPr>
            <p:cNvSpPr/>
            <p:nvPr/>
          </p:nvSpPr>
          <p:spPr>
            <a:xfrm>
              <a:off x="11598015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B627D22C-6A46-0EE9-D65D-7B06EA0EFB6F}"/>
                </a:ext>
              </a:extLst>
            </p:cNvPr>
            <p:cNvSpPr txBox="1"/>
            <p:nvPr/>
          </p:nvSpPr>
          <p:spPr>
            <a:xfrm>
              <a:off x="7513188" y="5594898"/>
              <a:ext cx="69602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Primary 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Analysis </a:t>
              </a:r>
            </a:p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F8984559-EC6D-0973-CF8A-645216DFAFDE}"/>
                </a:ext>
              </a:extLst>
            </p:cNvPr>
            <p:cNvSpPr txBox="1"/>
            <p:nvPr/>
          </p:nvSpPr>
          <p:spPr>
            <a:xfrm>
              <a:off x="7503109" y="5924373"/>
              <a:ext cx="713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05-14-2020</a:t>
              </a:r>
            </a:p>
          </p:txBody>
        </p: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27B60D60-109D-3CE2-1EB0-75B29150A6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4622" y="6099039"/>
              <a:ext cx="1095" cy="1828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93B82550-608D-479F-4E9F-E4EB02D0F8C0}"/>
                </a:ext>
              </a:extLst>
            </p:cNvPr>
            <p:cNvSpPr/>
            <p:nvPr/>
          </p:nvSpPr>
          <p:spPr>
            <a:xfrm>
              <a:off x="534810" y="6283180"/>
              <a:ext cx="90976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180EACE2-52AD-7544-3B63-039D85189922}"/>
                </a:ext>
              </a:extLst>
            </p:cNvPr>
            <p:cNvSpPr/>
            <p:nvPr/>
          </p:nvSpPr>
          <p:spPr>
            <a:xfrm>
              <a:off x="7758654" y="6283180"/>
              <a:ext cx="98024" cy="1798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8A6BA04-5DF7-2DBF-4881-9D83F900BCD6}"/>
                </a:ext>
              </a:extLst>
            </p:cNvPr>
            <p:cNvCxnSpPr>
              <a:cxnSpLocks/>
              <a:stCxn id="244" idx="3"/>
              <a:endCxn id="265" idx="1"/>
            </p:cNvCxnSpPr>
            <p:nvPr/>
          </p:nvCxnSpPr>
          <p:spPr>
            <a:xfrm>
              <a:off x="894994" y="6029249"/>
              <a:ext cx="660811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EC955A49-1843-4B00-E30C-84264D24D7F2}"/>
                </a:ext>
              </a:extLst>
            </p:cNvPr>
            <p:cNvSpPr txBox="1"/>
            <p:nvPr/>
          </p:nvSpPr>
          <p:spPr>
            <a:xfrm>
              <a:off x="3734662" y="5870639"/>
              <a:ext cx="8467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4.4 Years</a:t>
              </a:r>
            </a:p>
          </p:txBody>
        </p:sp>
        <p:sp>
          <p:nvSpPr>
            <p:cNvPr id="271" name="Triangle 270">
              <a:extLst>
                <a:ext uri="{FF2B5EF4-FFF2-40B4-BE49-F238E27FC236}">
                  <a16:creationId xmlns:a16="http://schemas.microsoft.com/office/drawing/2014/main" id="{467CFDA1-7C0B-F4A0-5CFE-F3699C36A24C}"/>
                </a:ext>
              </a:extLst>
            </p:cNvPr>
            <p:cNvSpPr/>
            <p:nvPr/>
          </p:nvSpPr>
          <p:spPr>
            <a:xfrm rot="5400000">
              <a:off x="11733556" y="6233353"/>
              <a:ext cx="365760" cy="2743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0EE37069-015A-85B9-051E-6C9BDB2278FD}"/>
                </a:ext>
              </a:extLst>
            </p:cNvPr>
            <p:cNvSpPr/>
            <p:nvPr/>
          </p:nvSpPr>
          <p:spPr>
            <a:xfrm>
              <a:off x="6242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24827C7-1A50-E87B-E257-0F7B1E515705}"/>
                </a:ext>
              </a:extLst>
            </p:cNvPr>
            <p:cNvSpPr/>
            <p:nvPr/>
          </p:nvSpPr>
          <p:spPr>
            <a:xfrm>
              <a:off x="8071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5B82765-7FFD-099F-243A-4035A95FC253}"/>
                </a:ext>
              </a:extLst>
            </p:cNvPr>
            <p:cNvSpPr/>
            <p:nvPr/>
          </p:nvSpPr>
          <p:spPr>
            <a:xfrm>
              <a:off x="9900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C117E7D8-C2AE-1315-DCFE-444203B1F282}"/>
                </a:ext>
              </a:extLst>
            </p:cNvPr>
            <p:cNvSpPr/>
            <p:nvPr/>
          </p:nvSpPr>
          <p:spPr>
            <a:xfrm>
              <a:off x="11729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704DFD1-0358-CB05-BF5C-CAABB9F2F0EB}"/>
                </a:ext>
              </a:extLst>
            </p:cNvPr>
            <p:cNvSpPr/>
            <p:nvPr/>
          </p:nvSpPr>
          <p:spPr>
            <a:xfrm>
              <a:off x="13557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10645427-8E32-9513-073E-27A22AA3D406}"/>
                </a:ext>
              </a:extLst>
            </p:cNvPr>
            <p:cNvSpPr/>
            <p:nvPr/>
          </p:nvSpPr>
          <p:spPr>
            <a:xfrm>
              <a:off x="15386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7BA98189-0201-647F-8AA5-463C9201E450}"/>
                </a:ext>
              </a:extLst>
            </p:cNvPr>
            <p:cNvSpPr/>
            <p:nvPr/>
          </p:nvSpPr>
          <p:spPr>
            <a:xfrm>
              <a:off x="17215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1D38B7C6-169F-EC4E-D92C-E3032696AC82}"/>
                </a:ext>
              </a:extLst>
            </p:cNvPr>
            <p:cNvSpPr/>
            <p:nvPr/>
          </p:nvSpPr>
          <p:spPr>
            <a:xfrm>
              <a:off x="19044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E5C662D-A084-24CE-5005-57180A9D7334}"/>
                </a:ext>
              </a:extLst>
            </p:cNvPr>
            <p:cNvSpPr/>
            <p:nvPr/>
          </p:nvSpPr>
          <p:spPr>
            <a:xfrm>
              <a:off x="20873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9B8665FA-1B59-7F6C-69B5-F840B435BF2D}"/>
                </a:ext>
              </a:extLst>
            </p:cNvPr>
            <p:cNvSpPr/>
            <p:nvPr/>
          </p:nvSpPr>
          <p:spPr>
            <a:xfrm>
              <a:off x="22701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6CF7E81A-9C64-5B4E-CC75-CC890E2C4C55}"/>
                </a:ext>
              </a:extLst>
            </p:cNvPr>
            <p:cNvSpPr/>
            <p:nvPr/>
          </p:nvSpPr>
          <p:spPr>
            <a:xfrm>
              <a:off x="24530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9B120E51-4ED2-6D5B-C739-4CDB508F2DCC}"/>
                </a:ext>
              </a:extLst>
            </p:cNvPr>
            <p:cNvSpPr/>
            <p:nvPr/>
          </p:nvSpPr>
          <p:spPr>
            <a:xfrm>
              <a:off x="26359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0D7C3C4F-528A-21A6-A99F-E9357D0CA3AD}"/>
                </a:ext>
              </a:extLst>
            </p:cNvPr>
            <p:cNvSpPr/>
            <p:nvPr/>
          </p:nvSpPr>
          <p:spPr>
            <a:xfrm>
              <a:off x="28188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0F4DDE0-0615-53CE-1CCB-398712D07DD4}"/>
                </a:ext>
              </a:extLst>
            </p:cNvPr>
            <p:cNvSpPr/>
            <p:nvPr/>
          </p:nvSpPr>
          <p:spPr>
            <a:xfrm>
              <a:off x="30017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DA054287-BA00-86AF-0D51-C32625EA2F5C}"/>
                </a:ext>
              </a:extLst>
            </p:cNvPr>
            <p:cNvSpPr/>
            <p:nvPr/>
          </p:nvSpPr>
          <p:spPr>
            <a:xfrm>
              <a:off x="31845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72AF08CB-F200-7501-0D43-FB4D28A16770}"/>
                </a:ext>
              </a:extLst>
            </p:cNvPr>
            <p:cNvSpPr/>
            <p:nvPr/>
          </p:nvSpPr>
          <p:spPr>
            <a:xfrm>
              <a:off x="33674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06D15A24-DC53-9974-2F69-1E7B033C9377}"/>
                </a:ext>
              </a:extLst>
            </p:cNvPr>
            <p:cNvSpPr/>
            <p:nvPr/>
          </p:nvSpPr>
          <p:spPr>
            <a:xfrm>
              <a:off x="35503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45900C1F-8D41-E45A-A8F7-DE01FFC6E3AB}"/>
                </a:ext>
              </a:extLst>
            </p:cNvPr>
            <p:cNvSpPr/>
            <p:nvPr/>
          </p:nvSpPr>
          <p:spPr>
            <a:xfrm>
              <a:off x="37332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01D0D1E3-F49B-9BF9-F317-CC49CBCB7E9A}"/>
                </a:ext>
              </a:extLst>
            </p:cNvPr>
            <p:cNvSpPr/>
            <p:nvPr/>
          </p:nvSpPr>
          <p:spPr>
            <a:xfrm>
              <a:off x="39161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3BDD38B1-9394-2F1E-9CED-D8F1BBE9C617}"/>
                </a:ext>
              </a:extLst>
            </p:cNvPr>
            <p:cNvSpPr/>
            <p:nvPr/>
          </p:nvSpPr>
          <p:spPr>
            <a:xfrm>
              <a:off x="40989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DF5FCAA-5A14-37A9-EBD8-7871EE37F9D4}"/>
                </a:ext>
              </a:extLst>
            </p:cNvPr>
            <p:cNvSpPr/>
            <p:nvPr/>
          </p:nvSpPr>
          <p:spPr>
            <a:xfrm>
              <a:off x="42818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63FB7374-DBD5-40F6-7CBA-372F9A6ACD5A}"/>
                </a:ext>
              </a:extLst>
            </p:cNvPr>
            <p:cNvSpPr/>
            <p:nvPr/>
          </p:nvSpPr>
          <p:spPr>
            <a:xfrm>
              <a:off x="44647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B4A5900F-DB4C-1094-4663-0D7B5CA82EF8}"/>
                </a:ext>
              </a:extLst>
            </p:cNvPr>
            <p:cNvSpPr/>
            <p:nvPr/>
          </p:nvSpPr>
          <p:spPr>
            <a:xfrm>
              <a:off x="46476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95CDE507-7116-F073-0F5E-BE8E242A9AB8}"/>
                </a:ext>
              </a:extLst>
            </p:cNvPr>
            <p:cNvSpPr/>
            <p:nvPr/>
          </p:nvSpPr>
          <p:spPr>
            <a:xfrm>
              <a:off x="48305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7145D207-52B7-6E9D-7529-DA0571ADD4BF}"/>
                </a:ext>
              </a:extLst>
            </p:cNvPr>
            <p:cNvSpPr/>
            <p:nvPr/>
          </p:nvSpPr>
          <p:spPr>
            <a:xfrm>
              <a:off x="50133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7760F658-F231-C5D3-A95E-8F89DABE7E58}"/>
                </a:ext>
              </a:extLst>
            </p:cNvPr>
            <p:cNvSpPr/>
            <p:nvPr/>
          </p:nvSpPr>
          <p:spPr>
            <a:xfrm>
              <a:off x="51962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E1723488-DE6F-E73D-9542-C984DE1B0D62}"/>
                </a:ext>
              </a:extLst>
            </p:cNvPr>
            <p:cNvSpPr/>
            <p:nvPr/>
          </p:nvSpPr>
          <p:spPr>
            <a:xfrm>
              <a:off x="53791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2EB1BC5-1D02-E12C-340B-918F162DC255}"/>
                </a:ext>
              </a:extLst>
            </p:cNvPr>
            <p:cNvSpPr/>
            <p:nvPr/>
          </p:nvSpPr>
          <p:spPr>
            <a:xfrm>
              <a:off x="55620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B5C17622-3BD5-20C4-BA2F-773384020A6B}"/>
                </a:ext>
              </a:extLst>
            </p:cNvPr>
            <p:cNvSpPr/>
            <p:nvPr/>
          </p:nvSpPr>
          <p:spPr>
            <a:xfrm>
              <a:off x="57449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BE9D09FA-3F9F-0558-FA9D-B52C2D8D2ED0}"/>
                </a:ext>
              </a:extLst>
            </p:cNvPr>
            <p:cNvSpPr/>
            <p:nvPr/>
          </p:nvSpPr>
          <p:spPr>
            <a:xfrm>
              <a:off x="59277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7D5BE477-2871-3031-105F-73FDD488E223}"/>
                </a:ext>
              </a:extLst>
            </p:cNvPr>
            <p:cNvSpPr/>
            <p:nvPr/>
          </p:nvSpPr>
          <p:spPr>
            <a:xfrm>
              <a:off x="61106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DDF3205D-A34E-D08D-B4EA-9A6771BF525E}"/>
                </a:ext>
              </a:extLst>
            </p:cNvPr>
            <p:cNvSpPr/>
            <p:nvPr/>
          </p:nvSpPr>
          <p:spPr>
            <a:xfrm>
              <a:off x="62935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462F8E70-D9E2-B9A3-8CB4-C429646FDC1F}"/>
                </a:ext>
              </a:extLst>
            </p:cNvPr>
            <p:cNvSpPr/>
            <p:nvPr/>
          </p:nvSpPr>
          <p:spPr>
            <a:xfrm>
              <a:off x="64764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23EC870-70C3-D97C-7987-6F2EEA32B9F7}"/>
                </a:ext>
              </a:extLst>
            </p:cNvPr>
            <p:cNvSpPr/>
            <p:nvPr/>
          </p:nvSpPr>
          <p:spPr>
            <a:xfrm>
              <a:off x="66593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C16C6B5C-EB1B-C8AF-B2EC-5AA5D0A3A39F}"/>
                </a:ext>
              </a:extLst>
            </p:cNvPr>
            <p:cNvSpPr/>
            <p:nvPr/>
          </p:nvSpPr>
          <p:spPr>
            <a:xfrm>
              <a:off x="684219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D9CDD1EA-5597-156A-64F1-71EB45406CA8}"/>
                </a:ext>
              </a:extLst>
            </p:cNvPr>
            <p:cNvSpPr/>
            <p:nvPr/>
          </p:nvSpPr>
          <p:spPr>
            <a:xfrm>
              <a:off x="702507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ECD03D3F-69DB-0D86-249D-D3C26BBBF6F7}"/>
                </a:ext>
              </a:extLst>
            </p:cNvPr>
            <p:cNvSpPr/>
            <p:nvPr/>
          </p:nvSpPr>
          <p:spPr>
            <a:xfrm>
              <a:off x="720795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DF03E6E6-ABF4-7B67-6B18-E9C624A85311}"/>
                </a:ext>
              </a:extLst>
            </p:cNvPr>
            <p:cNvSpPr/>
            <p:nvPr/>
          </p:nvSpPr>
          <p:spPr>
            <a:xfrm>
              <a:off x="739083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6FD5DAC9-B53F-A4B8-8EE8-673A41F36168}"/>
                </a:ext>
              </a:extLst>
            </p:cNvPr>
            <p:cNvSpPr/>
            <p:nvPr/>
          </p:nvSpPr>
          <p:spPr>
            <a:xfrm>
              <a:off x="7573714" y="6283180"/>
              <a:ext cx="182880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4D39DAD8-2EEF-2097-D3C1-79E928A836E8}"/>
                </a:ext>
              </a:extLst>
            </p:cNvPr>
            <p:cNvSpPr/>
            <p:nvPr/>
          </p:nvSpPr>
          <p:spPr>
            <a:xfrm>
              <a:off x="7857538" y="6283180"/>
              <a:ext cx="81935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DE8EC4D6-A0A8-3C45-66F5-D39C977F6225}"/>
                </a:ext>
              </a:extLst>
            </p:cNvPr>
            <p:cNvSpPr/>
            <p:nvPr/>
          </p:nvSpPr>
          <p:spPr>
            <a:xfrm>
              <a:off x="793947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A4AA58E9-C161-9CAE-F69F-558AC3C93D45}"/>
                </a:ext>
              </a:extLst>
            </p:cNvPr>
            <p:cNvSpPr/>
            <p:nvPr/>
          </p:nvSpPr>
          <p:spPr>
            <a:xfrm>
              <a:off x="812235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F732D19A-EE24-9458-21A2-0F18B6612F08}"/>
                </a:ext>
              </a:extLst>
            </p:cNvPr>
            <p:cNvSpPr/>
            <p:nvPr/>
          </p:nvSpPr>
          <p:spPr>
            <a:xfrm>
              <a:off x="830523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85C81630-16AB-78BA-FB0D-71FD7B11290A}"/>
                </a:ext>
              </a:extLst>
            </p:cNvPr>
            <p:cNvSpPr/>
            <p:nvPr/>
          </p:nvSpPr>
          <p:spPr>
            <a:xfrm>
              <a:off x="848811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C229938F-DE9D-A633-16CF-C88192679CF4}"/>
                </a:ext>
              </a:extLst>
            </p:cNvPr>
            <p:cNvSpPr/>
            <p:nvPr/>
          </p:nvSpPr>
          <p:spPr>
            <a:xfrm>
              <a:off x="867099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EB945DF9-1452-FAF9-C84D-608CFABD62F7}"/>
                </a:ext>
              </a:extLst>
            </p:cNvPr>
            <p:cNvSpPr/>
            <p:nvPr/>
          </p:nvSpPr>
          <p:spPr>
            <a:xfrm>
              <a:off x="885387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556FC34C-4D11-5FED-4AF4-C99CE586ECF0}"/>
                </a:ext>
              </a:extLst>
            </p:cNvPr>
            <p:cNvSpPr/>
            <p:nvPr/>
          </p:nvSpPr>
          <p:spPr>
            <a:xfrm>
              <a:off x="903675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141B306E-7680-F326-3EA4-248AAD29D3C7}"/>
                </a:ext>
              </a:extLst>
            </p:cNvPr>
            <p:cNvSpPr/>
            <p:nvPr/>
          </p:nvSpPr>
          <p:spPr>
            <a:xfrm>
              <a:off x="921963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72D426DF-68B0-44FC-1C84-EC3319BB3B06}"/>
                </a:ext>
              </a:extLst>
            </p:cNvPr>
            <p:cNvSpPr/>
            <p:nvPr/>
          </p:nvSpPr>
          <p:spPr>
            <a:xfrm>
              <a:off x="940251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628D9E32-3ABE-002C-DF53-A8B2D295FD14}"/>
                </a:ext>
              </a:extLst>
            </p:cNvPr>
            <p:cNvSpPr/>
            <p:nvPr/>
          </p:nvSpPr>
          <p:spPr>
            <a:xfrm>
              <a:off x="958539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59F2A034-1BB9-9B18-6DFB-A86E14EFB5ED}"/>
                </a:ext>
              </a:extLst>
            </p:cNvPr>
            <p:cNvSpPr/>
            <p:nvPr/>
          </p:nvSpPr>
          <p:spPr>
            <a:xfrm>
              <a:off x="976827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5ABBDF50-708C-AF5D-939B-13C83005F660}"/>
                </a:ext>
              </a:extLst>
            </p:cNvPr>
            <p:cNvSpPr/>
            <p:nvPr/>
          </p:nvSpPr>
          <p:spPr>
            <a:xfrm>
              <a:off x="995115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E33B699F-4D1C-6747-5EB5-C65F40175DDB}"/>
                </a:ext>
              </a:extLst>
            </p:cNvPr>
            <p:cNvSpPr/>
            <p:nvPr/>
          </p:nvSpPr>
          <p:spPr>
            <a:xfrm>
              <a:off x="1013403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884211C8-79C9-8436-1461-45AEC0D338BA}"/>
                </a:ext>
              </a:extLst>
            </p:cNvPr>
            <p:cNvSpPr/>
            <p:nvPr/>
          </p:nvSpPr>
          <p:spPr>
            <a:xfrm>
              <a:off x="1031691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47B70D64-CA82-4EF8-B475-F2F803A0119D}"/>
                </a:ext>
              </a:extLst>
            </p:cNvPr>
            <p:cNvSpPr/>
            <p:nvPr/>
          </p:nvSpPr>
          <p:spPr>
            <a:xfrm>
              <a:off x="1049979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560BE76C-C00D-86DB-014F-26CEA6B648A1}"/>
                </a:ext>
              </a:extLst>
            </p:cNvPr>
            <p:cNvSpPr/>
            <p:nvPr/>
          </p:nvSpPr>
          <p:spPr>
            <a:xfrm>
              <a:off x="1068267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3282665-E71B-AC77-75BC-2E284E65FAE2}"/>
                </a:ext>
              </a:extLst>
            </p:cNvPr>
            <p:cNvSpPr/>
            <p:nvPr/>
          </p:nvSpPr>
          <p:spPr>
            <a:xfrm>
              <a:off x="1086555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7C90328C-A95C-5939-09CE-F49DA90D09BA}"/>
                </a:ext>
              </a:extLst>
            </p:cNvPr>
            <p:cNvSpPr/>
            <p:nvPr/>
          </p:nvSpPr>
          <p:spPr>
            <a:xfrm>
              <a:off x="1104843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4BC8CCBE-E8E3-9173-9EB6-D6DF30FA4D08}"/>
                </a:ext>
              </a:extLst>
            </p:cNvPr>
            <p:cNvSpPr/>
            <p:nvPr/>
          </p:nvSpPr>
          <p:spPr>
            <a:xfrm>
              <a:off x="11231314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6451D46D-F7A5-2333-1C52-F42933C396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192" y="6096193"/>
              <a:ext cx="1095" cy="1828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E2AE5F84-EE60-2C2C-C5A1-AD8ABCB9D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8674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0289084D-A9B9-B722-B5BB-AC530151A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604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043DEDBC-94C9-497D-28BC-7443FFB472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3234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2364D70D-A03E-2B9F-8CD0-C38594204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0514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F911FEB3-CBF8-F908-E0C3-768E35D16B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9330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70875D9B-0409-70E7-374C-F56472B5634A}"/>
                </a:ext>
              </a:extLst>
            </p:cNvPr>
            <p:cNvSpPr/>
            <p:nvPr/>
          </p:nvSpPr>
          <p:spPr>
            <a:xfrm>
              <a:off x="442029" y="6283239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63A800B7-D7F1-0590-EB7D-953A0DF05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0807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D0FF16BF-E6F1-F23B-0051-C67814B30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1509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8C8A4B5F-990B-0A07-DBEC-58749B3954AA}"/>
                </a:ext>
              </a:extLst>
            </p:cNvPr>
            <p:cNvSpPr/>
            <p:nvPr/>
          </p:nvSpPr>
          <p:spPr>
            <a:xfrm>
              <a:off x="11413477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ED6753A-F309-F6B4-C9A5-5EE1AB064911}"/>
                </a:ext>
              </a:extLst>
            </p:cNvPr>
            <p:cNvSpPr/>
            <p:nvPr/>
          </p:nvSpPr>
          <p:spPr>
            <a:xfrm>
              <a:off x="11596357" y="6283180"/>
              <a:ext cx="182880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E7CA5AE0-5D35-122C-89C3-F9871A00937D}"/>
                </a:ext>
              </a:extLst>
            </p:cNvPr>
            <p:cNvSpPr txBox="1"/>
            <p:nvPr/>
          </p:nvSpPr>
          <p:spPr>
            <a:xfrm>
              <a:off x="7501451" y="5924373"/>
              <a:ext cx="713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05-14-2020</a:t>
              </a:r>
            </a:p>
          </p:txBody>
        </p:sp>
        <p:cxnSp>
          <p:nvCxnSpPr>
            <p:cNvPr id="343" name="Straight Arrow Connector 342">
              <a:extLst>
                <a:ext uri="{FF2B5EF4-FFF2-40B4-BE49-F238E27FC236}">
                  <a16:creationId xmlns:a16="http://schemas.microsoft.com/office/drawing/2014/main" id="{B620D16B-6B5E-D3D2-C2D2-620A36B320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2964" y="6099039"/>
              <a:ext cx="1095" cy="1828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791B8CCF-A7F5-CDE5-06DE-F49FA90F4099}"/>
                </a:ext>
              </a:extLst>
            </p:cNvPr>
            <p:cNvSpPr/>
            <p:nvPr/>
          </p:nvSpPr>
          <p:spPr>
            <a:xfrm>
              <a:off x="533152" y="6283180"/>
              <a:ext cx="90976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28BD413A-C105-0ABF-AF85-AB3BD204BEE1}"/>
                </a:ext>
              </a:extLst>
            </p:cNvPr>
            <p:cNvSpPr/>
            <p:nvPr/>
          </p:nvSpPr>
          <p:spPr>
            <a:xfrm>
              <a:off x="7756996" y="6283180"/>
              <a:ext cx="98024" cy="179882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Triangle 345">
              <a:extLst>
                <a:ext uri="{FF2B5EF4-FFF2-40B4-BE49-F238E27FC236}">
                  <a16:creationId xmlns:a16="http://schemas.microsoft.com/office/drawing/2014/main" id="{7429C61F-A1EE-134D-715F-B83F37F77266}"/>
                </a:ext>
              </a:extLst>
            </p:cNvPr>
            <p:cNvSpPr/>
            <p:nvPr/>
          </p:nvSpPr>
          <p:spPr>
            <a:xfrm rot="5400000">
              <a:off x="11731898" y="6233353"/>
              <a:ext cx="365760" cy="2743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BEA5CE09-4569-6BBE-7B06-5903FF863B36}"/>
                </a:ext>
              </a:extLst>
            </p:cNvPr>
            <p:cNvSpPr txBox="1"/>
            <p:nvPr/>
          </p:nvSpPr>
          <p:spPr>
            <a:xfrm>
              <a:off x="9295952" y="5592052"/>
              <a:ext cx="1474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Year 1 Unblinded 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E74EFDD8-CE33-AA25-D042-C48C738460CD}"/>
                </a:ext>
              </a:extLst>
            </p:cNvPr>
            <p:cNvSpPr txBox="1"/>
            <p:nvPr/>
          </p:nvSpPr>
          <p:spPr>
            <a:xfrm>
              <a:off x="9676448" y="5921527"/>
              <a:ext cx="713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05-14-2021</a:t>
              </a:r>
            </a:p>
          </p:txBody>
        </p:sp>
        <p:cxnSp>
          <p:nvCxnSpPr>
            <p:cNvPr id="349" name="Straight Arrow Connector 348">
              <a:extLst>
                <a:ext uri="{FF2B5EF4-FFF2-40B4-BE49-F238E27FC236}">
                  <a16:creationId xmlns:a16="http://schemas.microsoft.com/office/drawing/2014/main" id="{13B522F0-D9D5-2327-74F3-7B332E779E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27961" y="6096193"/>
              <a:ext cx="1095" cy="18288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E64A7AD6-B4CF-2854-B1FA-662F591D5215}"/>
                </a:ext>
              </a:extLst>
            </p:cNvPr>
            <p:cNvCxnSpPr>
              <a:cxnSpLocks/>
              <a:stCxn id="342" idx="3"/>
              <a:endCxn id="348" idx="1"/>
            </p:cNvCxnSpPr>
            <p:nvPr/>
          </p:nvCxnSpPr>
          <p:spPr>
            <a:xfrm flipV="1">
              <a:off x="8215108" y="6029249"/>
              <a:ext cx="1461340" cy="284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4C386DA8-89B5-FF31-6869-03CAC749D54D}"/>
                </a:ext>
              </a:extLst>
            </p:cNvPr>
            <p:cNvSpPr txBox="1"/>
            <p:nvPr/>
          </p:nvSpPr>
          <p:spPr>
            <a:xfrm>
              <a:off x="8567500" y="5870638"/>
              <a:ext cx="6335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1 Year</a:t>
              </a: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AE6E0903-0949-F4DE-50CF-100882AB3AF2}"/>
                </a:ext>
              </a:extLst>
            </p:cNvPr>
            <p:cNvSpPr/>
            <p:nvPr/>
          </p:nvSpPr>
          <p:spPr>
            <a:xfrm>
              <a:off x="10027117" y="6283180"/>
              <a:ext cx="98024" cy="179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31C78218-F07D-B064-8F2C-E4E0986FC1B6}"/>
                </a:ext>
              </a:extLst>
            </p:cNvPr>
            <p:cNvSpPr txBox="1"/>
            <p:nvPr/>
          </p:nvSpPr>
          <p:spPr>
            <a:xfrm>
              <a:off x="157684" y="6455781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DEC-2016</a:t>
              </a: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2081CEF1-8692-1404-3D25-813910019D1E}"/>
                </a:ext>
              </a:extLst>
            </p:cNvPr>
            <p:cNvSpPr txBox="1"/>
            <p:nvPr/>
          </p:nvSpPr>
          <p:spPr>
            <a:xfrm>
              <a:off x="3405513" y="6455781"/>
              <a:ext cx="6543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JUN-2018</a:t>
              </a:r>
            </a:p>
          </p:txBody>
        </p:sp>
        <p:cxnSp>
          <p:nvCxnSpPr>
            <p:cNvPr id="355" name="Straight Arrow Connector 354">
              <a:extLst>
                <a:ext uri="{FF2B5EF4-FFF2-40B4-BE49-F238E27FC236}">
                  <a16:creationId xmlns:a16="http://schemas.microsoft.com/office/drawing/2014/main" id="{8084C3D5-3051-92E9-DD16-CB70B2F5C5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27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15F82618-4F35-50E4-3571-513B7854B5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790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>
              <a:extLst>
                <a:ext uri="{FF2B5EF4-FFF2-40B4-BE49-F238E27FC236}">
                  <a16:creationId xmlns:a16="http://schemas.microsoft.com/office/drawing/2014/main" id="{87DFCF5B-7379-9486-614C-E552B19F6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3505" y="6372438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67BBF10-AB80-43E7-B2A8-B64999101D6B}"/>
              </a:ext>
            </a:extLst>
          </p:cNvPr>
          <p:cNvSpPr/>
          <p:nvPr/>
        </p:nvSpPr>
        <p:spPr>
          <a:xfrm>
            <a:off x="8209212" y="5275727"/>
            <a:ext cx="3205923" cy="687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69D236-D458-ABE1-097C-BC8051AAF6DD}"/>
              </a:ext>
            </a:extLst>
          </p:cNvPr>
          <p:cNvSpPr/>
          <p:nvPr/>
        </p:nvSpPr>
        <p:spPr>
          <a:xfrm>
            <a:off x="6259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E9294-5AEF-27F9-0756-719A93475753}"/>
              </a:ext>
            </a:extLst>
          </p:cNvPr>
          <p:cNvSpPr/>
          <p:nvPr/>
        </p:nvSpPr>
        <p:spPr>
          <a:xfrm>
            <a:off x="8088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002-E068-2E85-37EC-842F36A26708}"/>
              </a:ext>
            </a:extLst>
          </p:cNvPr>
          <p:cNvSpPr/>
          <p:nvPr/>
        </p:nvSpPr>
        <p:spPr>
          <a:xfrm>
            <a:off x="9916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96FB3-91BE-5122-B533-A00B10AE0662}"/>
              </a:ext>
            </a:extLst>
          </p:cNvPr>
          <p:cNvSpPr/>
          <p:nvPr/>
        </p:nvSpPr>
        <p:spPr>
          <a:xfrm>
            <a:off x="11745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CE400F-9BAC-193E-772A-EBEE6266226E}"/>
              </a:ext>
            </a:extLst>
          </p:cNvPr>
          <p:cNvSpPr/>
          <p:nvPr/>
        </p:nvSpPr>
        <p:spPr>
          <a:xfrm>
            <a:off x="13574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3AE631-E8BE-33AE-EBDD-4D14DAA3A90E}"/>
              </a:ext>
            </a:extLst>
          </p:cNvPr>
          <p:cNvSpPr/>
          <p:nvPr/>
        </p:nvSpPr>
        <p:spPr>
          <a:xfrm>
            <a:off x="15403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BB02D2-6F21-3384-77AC-DE9B3FF1925C}"/>
              </a:ext>
            </a:extLst>
          </p:cNvPr>
          <p:cNvSpPr/>
          <p:nvPr/>
        </p:nvSpPr>
        <p:spPr>
          <a:xfrm>
            <a:off x="17232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320B4B-9A30-A0A8-9503-D86DD290A532}"/>
              </a:ext>
            </a:extLst>
          </p:cNvPr>
          <p:cNvSpPr/>
          <p:nvPr/>
        </p:nvSpPr>
        <p:spPr>
          <a:xfrm>
            <a:off x="19060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9928E3-C4D2-56B9-4016-4AF6C9E4D138}"/>
              </a:ext>
            </a:extLst>
          </p:cNvPr>
          <p:cNvSpPr/>
          <p:nvPr/>
        </p:nvSpPr>
        <p:spPr>
          <a:xfrm>
            <a:off x="20889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6BD973-1419-66C8-D7C2-9976EDAB2990}"/>
              </a:ext>
            </a:extLst>
          </p:cNvPr>
          <p:cNvSpPr/>
          <p:nvPr/>
        </p:nvSpPr>
        <p:spPr>
          <a:xfrm>
            <a:off x="22718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619A60-D5BD-DEDD-03EF-3C9FA9D3BD5F}"/>
              </a:ext>
            </a:extLst>
          </p:cNvPr>
          <p:cNvSpPr/>
          <p:nvPr/>
        </p:nvSpPr>
        <p:spPr>
          <a:xfrm>
            <a:off x="24547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9A0DCA-409E-0FF7-92CA-56C8CA541E0C}"/>
              </a:ext>
            </a:extLst>
          </p:cNvPr>
          <p:cNvSpPr/>
          <p:nvPr/>
        </p:nvSpPr>
        <p:spPr>
          <a:xfrm>
            <a:off x="26376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37AADE-14E1-2FE8-E6A3-D699FE2E49B1}"/>
              </a:ext>
            </a:extLst>
          </p:cNvPr>
          <p:cNvSpPr/>
          <p:nvPr/>
        </p:nvSpPr>
        <p:spPr>
          <a:xfrm>
            <a:off x="28204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4B2E23-9172-A64C-F399-D25B760F3417}"/>
              </a:ext>
            </a:extLst>
          </p:cNvPr>
          <p:cNvSpPr/>
          <p:nvPr/>
        </p:nvSpPr>
        <p:spPr>
          <a:xfrm>
            <a:off x="30033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CCC7E6-0E1D-FBBB-3CCF-C95F588EBE6A}"/>
              </a:ext>
            </a:extLst>
          </p:cNvPr>
          <p:cNvSpPr/>
          <p:nvPr/>
        </p:nvSpPr>
        <p:spPr>
          <a:xfrm>
            <a:off x="31862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C93647-3305-2C8E-7986-6E45E849305F}"/>
              </a:ext>
            </a:extLst>
          </p:cNvPr>
          <p:cNvSpPr/>
          <p:nvPr/>
        </p:nvSpPr>
        <p:spPr>
          <a:xfrm>
            <a:off x="33691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2A021A-8DD8-E133-9C60-BB1B0A4C967B}"/>
              </a:ext>
            </a:extLst>
          </p:cNvPr>
          <p:cNvSpPr/>
          <p:nvPr/>
        </p:nvSpPr>
        <p:spPr>
          <a:xfrm>
            <a:off x="35520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095A5E-2C83-BE5B-AE66-2A633B3747DE}"/>
              </a:ext>
            </a:extLst>
          </p:cNvPr>
          <p:cNvSpPr/>
          <p:nvPr/>
        </p:nvSpPr>
        <p:spPr>
          <a:xfrm>
            <a:off x="37348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4F7837-82F8-5E48-D041-6BC439D6019D}"/>
              </a:ext>
            </a:extLst>
          </p:cNvPr>
          <p:cNvSpPr/>
          <p:nvPr/>
        </p:nvSpPr>
        <p:spPr>
          <a:xfrm>
            <a:off x="39177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4407C2-6EA1-1706-6E30-F90E36BC4474}"/>
              </a:ext>
            </a:extLst>
          </p:cNvPr>
          <p:cNvSpPr/>
          <p:nvPr/>
        </p:nvSpPr>
        <p:spPr>
          <a:xfrm>
            <a:off x="41006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D8B92D-8DFC-18C4-F542-1C06BCEBBD76}"/>
              </a:ext>
            </a:extLst>
          </p:cNvPr>
          <p:cNvSpPr/>
          <p:nvPr/>
        </p:nvSpPr>
        <p:spPr>
          <a:xfrm>
            <a:off x="42835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179B5D-B8BB-BC20-6BF1-59830E56D8F6}"/>
              </a:ext>
            </a:extLst>
          </p:cNvPr>
          <p:cNvSpPr/>
          <p:nvPr/>
        </p:nvSpPr>
        <p:spPr>
          <a:xfrm>
            <a:off x="44664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423333-4485-3036-9507-295922716F1D}"/>
              </a:ext>
            </a:extLst>
          </p:cNvPr>
          <p:cNvSpPr/>
          <p:nvPr/>
        </p:nvSpPr>
        <p:spPr>
          <a:xfrm>
            <a:off x="46492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366B84-C7D3-D009-D991-7FEF62A456B2}"/>
              </a:ext>
            </a:extLst>
          </p:cNvPr>
          <p:cNvSpPr/>
          <p:nvPr/>
        </p:nvSpPr>
        <p:spPr>
          <a:xfrm>
            <a:off x="48321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373478-C98A-47F6-8E5E-2174C9B01BD1}"/>
              </a:ext>
            </a:extLst>
          </p:cNvPr>
          <p:cNvSpPr/>
          <p:nvPr/>
        </p:nvSpPr>
        <p:spPr>
          <a:xfrm>
            <a:off x="50150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623751-9E97-4F3A-C0DE-2C74E602FD61}"/>
              </a:ext>
            </a:extLst>
          </p:cNvPr>
          <p:cNvSpPr/>
          <p:nvPr/>
        </p:nvSpPr>
        <p:spPr>
          <a:xfrm>
            <a:off x="51979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143E24-A8F0-6A87-D06F-6B58D2836105}"/>
              </a:ext>
            </a:extLst>
          </p:cNvPr>
          <p:cNvSpPr/>
          <p:nvPr/>
        </p:nvSpPr>
        <p:spPr>
          <a:xfrm>
            <a:off x="53808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1EA7EF-9726-4654-D2EC-1AF38B5E94A3}"/>
              </a:ext>
            </a:extLst>
          </p:cNvPr>
          <p:cNvSpPr/>
          <p:nvPr/>
        </p:nvSpPr>
        <p:spPr>
          <a:xfrm>
            <a:off x="55636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9DA05D-E40A-F724-CB4B-A93930C1B43D}"/>
              </a:ext>
            </a:extLst>
          </p:cNvPr>
          <p:cNvSpPr/>
          <p:nvPr/>
        </p:nvSpPr>
        <p:spPr>
          <a:xfrm>
            <a:off x="57465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6570CC-B4C0-8848-0262-15876B5425F4}"/>
              </a:ext>
            </a:extLst>
          </p:cNvPr>
          <p:cNvSpPr/>
          <p:nvPr/>
        </p:nvSpPr>
        <p:spPr>
          <a:xfrm>
            <a:off x="59294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350FED-668B-686E-FF81-DE14A3858135}"/>
              </a:ext>
            </a:extLst>
          </p:cNvPr>
          <p:cNvSpPr/>
          <p:nvPr/>
        </p:nvSpPr>
        <p:spPr>
          <a:xfrm>
            <a:off x="61123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A8A4B7-C187-2491-6F58-D66E77C39A28}"/>
              </a:ext>
            </a:extLst>
          </p:cNvPr>
          <p:cNvSpPr/>
          <p:nvPr/>
        </p:nvSpPr>
        <p:spPr>
          <a:xfrm>
            <a:off x="62952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282C44-D998-E58E-D523-A191C05C1EEC}"/>
              </a:ext>
            </a:extLst>
          </p:cNvPr>
          <p:cNvSpPr/>
          <p:nvPr/>
        </p:nvSpPr>
        <p:spPr>
          <a:xfrm>
            <a:off x="64780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C3B84F-3910-A725-4AB1-EF7B07EE75B8}"/>
              </a:ext>
            </a:extLst>
          </p:cNvPr>
          <p:cNvSpPr/>
          <p:nvPr/>
        </p:nvSpPr>
        <p:spPr>
          <a:xfrm>
            <a:off x="66609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DB8E2F-38D2-7B7D-46BF-6170D91C94D3}"/>
              </a:ext>
            </a:extLst>
          </p:cNvPr>
          <p:cNvSpPr/>
          <p:nvPr/>
        </p:nvSpPr>
        <p:spPr>
          <a:xfrm>
            <a:off x="684385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22532F-D148-EF92-CFCA-40F71F3B09CB}"/>
              </a:ext>
            </a:extLst>
          </p:cNvPr>
          <p:cNvSpPr/>
          <p:nvPr/>
        </p:nvSpPr>
        <p:spPr>
          <a:xfrm>
            <a:off x="702673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FAB0C5-3052-6CF4-0CBF-09C11DCDFB8B}"/>
              </a:ext>
            </a:extLst>
          </p:cNvPr>
          <p:cNvSpPr/>
          <p:nvPr/>
        </p:nvSpPr>
        <p:spPr>
          <a:xfrm>
            <a:off x="720961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25D307-9B66-D2D9-7509-1A4E4CB4C352}"/>
              </a:ext>
            </a:extLst>
          </p:cNvPr>
          <p:cNvSpPr/>
          <p:nvPr/>
        </p:nvSpPr>
        <p:spPr>
          <a:xfrm>
            <a:off x="739249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65CBA8-1EC8-9D2C-E085-88D3C4D931C3}"/>
              </a:ext>
            </a:extLst>
          </p:cNvPr>
          <p:cNvSpPr/>
          <p:nvPr/>
        </p:nvSpPr>
        <p:spPr>
          <a:xfrm>
            <a:off x="7575372" y="5970030"/>
            <a:ext cx="182880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54D1DF5-D34C-68DE-CD39-88D4FD16EF87}"/>
              </a:ext>
            </a:extLst>
          </p:cNvPr>
          <p:cNvSpPr/>
          <p:nvPr/>
        </p:nvSpPr>
        <p:spPr>
          <a:xfrm>
            <a:off x="775825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C665BD-C9AD-6E31-5FD4-54FCAA6E33F1}"/>
              </a:ext>
            </a:extLst>
          </p:cNvPr>
          <p:cNvSpPr/>
          <p:nvPr/>
        </p:nvSpPr>
        <p:spPr>
          <a:xfrm>
            <a:off x="794113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4D0802-D01E-0899-6D62-AAB9EE4D6147}"/>
              </a:ext>
            </a:extLst>
          </p:cNvPr>
          <p:cNvSpPr/>
          <p:nvPr/>
        </p:nvSpPr>
        <p:spPr>
          <a:xfrm>
            <a:off x="812401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919DE9-4597-A83D-5305-FBAF6A8D68F6}"/>
              </a:ext>
            </a:extLst>
          </p:cNvPr>
          <p:cNvSpPr/>
          <p:nvPr/>
        </p:nvSpPr>
        <p:spPr>
          <a:xfrm>
            <a:off x="830689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03F326-0B10-4187-187A-8F5FE7EF122C}"/>
              </a:ext>
            </a:extLst>
          </p:cNvPr>
          <p:cNvSpPr/>
          <p:nvPr/>
        </p:nvSpPr>
        <p:spPr>
          <a:xfrm>
            <a:off x="848977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809A09-B1F8-CDA7-8A82-EE76CF08E1DA}"/>
              </a:ext>
            </a:extLst>
          </p:cNvPr>
          <p:cNvSpPr/>
          <p:nvPr/>
        </p:nvSpPr>
        <p:spPr>
          <a:xfrm>
            <a:off x="867265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414BC7C-FEEC-82A0-FFC4-49475CFDAD3A}"/>
              </a:ext>
            </a:extLst>
          </p:cNvPr>
          <p:cNvSpPr/>
          <p:nvPr/>
        </p:nvSpPr>
        <p:spPr>
          <a:xfrm>
            <a:off x="885553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42E6E6B-530D-C1CD-80D3-01B709F7C0EE}"/>
              </a:ext>
            </a:extLst>
          </p:cNvPr>
          <p:cNvSpPr/>
          <p:nvPr/>
        </p:nvSpPr>
        <p:spPr>
          <a:xfrm>
            <a:off x="903841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9FDDB40-9CA8-3C3D-8815-6B2DF20704D6}"/>
              </a:ext>
            </a:extLst>
          </p:cNvPr>
          <p:cNvSpPr/>
          <p:nvPr/>
        </p:nvSpPr>
        <p:spPr>
          <a:xfrm>
            <a:off x="922129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D7BD9A-0307-954C-970B-00B6DFFEA8B3}"/>
              </a:ext>
            </a:extLst>
          </p:cNvPr>
          <p:cNvSpPr/>
          <p:nvPr/>
        </p:nvSpPr>
        <p:spPr>
          <a:xfrm>
            <a:off x="940417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352A5E-7645-DCAA-E3DC-BFA912478D23}"/>
              </a:ext>
            </a:extLst>
          </p:cNvPr>
          <p:cNvSpPr/>
          <p:nvPr/>
        </p:nvSpPr>
        <p:spPr>
          <a:xfrm>
            <a:off x="958705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7CFED5-6B2B-BFA9-63CA-B087C3E28165}"/>
              </a:ext>
            </a:extLst>
          </p:cNvPr>
          <p:cNvSpPr/>
          <p:nvPr/>
        </p:nvSpPr>
        <p:spPr>
          <a:xfrm>
            <a:off x="976993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3E4AE6F-D95C-8434-D326-4E34E02A2322}"/>
              </a:ext>
            </a:extLst>
          </p:cNvPr>
          <p:cNvSpPr/>
          <p:nvPr/>
        </p:nvSpPr>
        <p:spPr>
          <a:xfrm>
            <a:off x="9952812" y="5970030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A66BF8A-3316-A6C1-722C-140FFFB7E096}"/>
              </a:ext>
            </a:extLst>
          </p:cNvPr>
          <p:cNvSpPr/>
          <p:nvPr/>
        </p:nvSpPr>
        <p:spPr>
          <a:xfrm>
            <a:off x="1013569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C3CD6E-D1CF-4566-B916-34B977E155C7}"/>
              </a:ext>
            </a:extLst>
          </p:cNvPr>
          <p:cNvSpPr/>
          <p:nvPr/>
        </p:nvSpPr>
        <p:spPr>
          <a:xfrm>
            <a:off x="1031857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1C9D45-7045-2F0D-B54B-36C777325F63}"/>
              </a:ext>
            </a:extLst>
          </p:cNvPr>
          <p:cNvSpPr/>
          <p:nvPr/>
        </p:nvSpPr>
        <p:spPr>
          <a:xfrm>
            <a:off x="1050145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012D986-7DA3-BA84-27F8-384741C1F283}"/>
              </a:ext>
            </a:extLst>
          </p:cNvPr>
          <p:cNvSpPr/>
          <p:nvPr/>
        </p:nvSpPr>
        <p:spPr>
          <a:xfrm>
            <a:off x="1068433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944551C-9B5C-E382-A4EC-C7E6A3AA8226}"/>
              </a:ext>
            </a:extLst>
          </p:cNvPr>
          <p:cNvSpPr/>
          <p:nvPr/>
        </p:nvSpPr>
        <p:spPr>
          <a:xfrm>
            <a:off x="1086721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E8FFAAF-14DD-6733-471B-EAAC9D44023F}"/>
              </a:ext>
            </a:extLst>
          </p:cNvPr>
          <p:cNvSpPr/>
          <p:nvPr/>
        </p:nvSpPr>
        <p:spPr>
          <a:xfrm>
            <a:off x="1105009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DC87F4C-6BF1-397A-13DA-BF0FAA568951}"/>
              </a:ext>
            </a:extLst>
          </p:cNvPr>
          <p:cNvSpPr/>
          <p:nvPr/>
        </p:nvSpPr>
        <p:spPr>
          <a:xfrm>
            <a:off x="11232972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ED947F-025B-4881-5346-EFAE6AFD93E7}"/>
              </a:ext>
            </a:extLst>
          </p:cNvPr>
          <p:cNvSpPr txBox="1"/>
          <p:nvPr/>
        </p:nvSpPr>
        <p:spPr>
          <a:xfrm>
            <a:off x="2303048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DEC-2017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2FB028-AECD-5480-542A-257F9A20E09A}"/>
              </a:ext>
            </a:extLst>
          </p:cNvPr>
          <p:cNvSpPr txBox="1"/>
          <p:nvPr/>
        </p:nvSpPr>
        <p:spPr>
          <a:xfrm>
            <a:off x="141721" y="5278902"/>
            <a:ext cx="795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A56DDD3-6FB4-EE8F-4873-921C7A135793}"/>
              </a:ext>
            </a:extLst>
          </p:cNvPr>
          <p:cNvCxnSpPr>
            <a:cxnSpLocks/>
          </p:cNvCxnSpPr>
          <p:nvPr/>
        </p:nvCxnSpPr>
        <p:spPr>
          <a:xfrm flipH="1" flipV="1">
            <a:off x="532850" y="5783043"/>
            <a:ext cx="1095" cy="1828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4733732-8075-F6BA-0F93-312A11B887DF}"/>
              </a:ext>
            </a:extLst>
          </p:cNvPr>
          <p:cNvSpPr txBox="1"/>
          <p:nvPr/>
        </p:nvSpPr>
        <p:spPr>
          <a:xfrm>
            <a:off x="1212318" y="6142631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JUN-2017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F0D0E84-567E-BE86-9B1D-7742AD18CDEA}"/>
              </a:ext>
            </a:extLst>
          </p:cNvPr>
          <p:cNvCxnSpPr>
            <a:cxnSpLocks/>
          </p:cNvCxnSpPr>
          <p:nvPr/>
        </p:nvCxnSpPr>
        <p:spPr>
          <a:xfrm flipV="1">
            <a:off x="1540332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00A38B7-8ED2-AA1D-F324-2346C5222EB5}"/>
              </a:ext>
            </a:extLst>
          </p:cNvPr>
          <p:cNvSpPr txBox="1"/>
          <p:nvPr/>
        </p:nvSpPr>
        <p:spPr>
          <a:xfrm>
            <a:off x="4497547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DEC-2018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994823C-0616-BF2C-E990-1930CE9D6428}"/>
              </a:ext>
            </a:extLst>
          </p:cNvPr>
          <p:cNvCxnSpPr>
            <a:cxnSpLocks/>
          </p:cNvCxnSpPr>
          <p:nvPr/>
        </p:nvCxnSpPr>
        <p:spPr>
          <a:xfrm flipV="1">
            <a:off x="3734892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57C08B4-16EE-FC8C-5FF1-A2662460073D}"/>
              </a:ext>
            </a:extLst>
          </p:cNvPr>
          <p:cNvCxnSpPr>
            <a:cxnSpLocks/>
          </p:cNvCxnSpPr>
          <p:nvPr/>
        </p:nvCxnSpPr>
        <p:spPr>
          <a:xfrm flipV="1">
            <a:off x="4832172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2F45E2E8-407A-E227-A027-22E27C9EC913}"/>
              </a:ext>
            </a:extLst>
          </p:cNvPr>
          <p:cNvSpPr txBox="1"/>
          <p:nvPr/>
        </p:nvSpPr>
        <p:spPr>
          <a:xfrm>
            <a:off x="5602713" y="6142631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JUN-2019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B559D8-4EA5-A143-45A6-66005D7413D1}"/>
              </a:ext>
            </a:extLst>
          </p:cNvPr>
          <p:cNvCxnSpPr>
            <a:cxnSpLocks/>
          </p:cNvCxnSpPr>
          <p:nvPr/>
        </p:nvCxnSpPr>
        <p:spPr>
          <a:xfrm flipV="1">
            <a:off x="5930988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0FCB341A-4B98-9394-5A72-78908732021A}"/>
              </a:ext>
            </a:extLst>
          </p:cNvPr>
          <p:cNvSpPr txBox="1"/>
          <p:nvPr/>
        </p:nvSpPr>
        <p:spPr>
          <a:xfrm>
            <a:off x="6690468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DEC-2019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EEBE622-E77C-F32D-1FCA-19AE49E0A162}"/>
              </a:ext>
            </a:extLst>
          </p:cNvPr>
          <p:cNvSpPr txBox="1"/>
          <p:nvPr/>
        </p:nvSpPr>
        <p:spPr>
          <a:xfrm>
            <a:off x="7658843" y="6142631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JUN-2020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F935FF8-D92C-2188-823C-5E96C58C1703}"/>
              </a:ext>
            </a:extLst>
          </p:cNvPr>
          <p:cNvSpPr/>
          <p:nvPr/>
        </p:nvSpPr>
        <p:spPr>
          <a:xfrm>
            <a:off x="443687" y="5970089"/>
            <a:ext cx="182880" cy="1798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EB02C8A-C8B4-44CF-DA15-99591D56CEBC}"/>
              </a:ext>
            </a:extLst>
          </p:cNvPr>
          <p:cNvCxnSpPr>
            <a:cxnSpLocks/>
          </p:cNvCxnSpPr>
          <p:nvPr/>
        </p:nvCxnSpPr>
        <p:spPr>
          <a:xfrm flipV="1">
            <a:off x="442906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C89C8F3-0884-5A4B-7803-79D048AA2C59}"/>
              </a:ext>
            </a:extLst>
          </p:cNvPr>
          <p:cNvSpPr txBox="1"/>
          <p:nvPr/>
        </p:nvSpPr>
        <p:spPr>
          <a:xfrm>
            <a:off x="8751687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DEC-2020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9B39659-CDB1-3B05-8FEB-02EF264D222E}"/>
              </a:ext>
            </a:extLst>
          </p:cNvPr>
          <p:cNvSpPr txBox="1"/>
          <p:nvPr/>
        </p:nvSpPr>
        <p:spPr>
          <a:xfrm>
            <a:off x="9802603" y="6142631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JUN-2021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59CFE70-5B54-2F33-1DCC-464906C1AC0D}"/>
              </a:ext>
            </a:extLst>
          </p:cNvPr>
          <p:cNvCxnSpPr>
            <a:cxnSpLocks/>
          </p:cNvCxnSpPr>
          <p:nvPr/>
        </p:nvCxnSpPr>
        <p:spPr>
          <a:xfrm flipV="1">
            <a:off x="1013246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E305698-7FEF-39D6-EC22-0E0EAB372545}"/>
              </a:ext>
            </a:extLst>
          </p:cNvPr>
          <p:cNvSpPr txBox="1"/>
          <p:nvPr/>
        </p:nvSpPr>
        <p:spPr>
          <a:xfrm>
            <a:off x="11082128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DEC-2021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F9A3A20-2B40-B7D0-EB80-7AF5DD77BC5D}"/>
              </a:ext>
            </a:extLst>
          </p:cNvPr>
          <p:cNvCxnSpPr>
            <a:cxnSpLocks/>
          </p:cNvCxnSpPr>
          <p:nvPr/>
        </p:nvCxnSpPr>
        <p:spPr>
          <a:xfrm flipV="1">
            <a:off x="11416753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0BE0665C-0958-7A4C-BEB9-3322FF9DFE52}"/>
              </a:ext>
            </a:extLst>
          </p:cNvPr>
          <p:cNvSpPr/>
          <p:nvPr/>
        </p:nvSpPr>
        <p:spPr>
          <a:xfrm>
            <a:off x="11415135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630DC4C-4AA4-164B-2FD4-1E5E35055B67}"/>
              </a:ext>
            </a:extLst>
          </p:cNvPr>
          <p:cNvSpPr/>
          <p:nvPr/>
        </p:nvSpPr>
        <p:spPr>
          <a:xfrm>
            <a:off x="11598015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3EF90CC-97DB-A5B3-4C3F-19232350ECB1}"/>
              </a:ext>
            </a:extLst>
          </p:cNvPr>
          <p:cNvSpPr txBox="1"/>
          <p:nvPr/>
        </p:nvSpPr>
        <p:spPr>
          <a:xfrm>
            <a:off x="7513188" y="5281748"/>
            <a:ext cx="6960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</a:p>
          <a:p>
            <a:pPr algn="ctr"/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D65E644-4CB6-23D7-0A4D-6429770F1D32}"/>
              </a:ext>
            </a:extLst>
          </p:cNvPr>
          <p:cNvCxnSpPr>
            <a:cxnSpLocks/>
          </p:cNvCxnSpPr>
          <p:nvPr/>
        </p:nvCxnSpPr>
        <p:spPr>
          <a:xfrm flipH="1" flipV="1">
            <a:off x="7854622" y="5785889"/>
            <a:ext cx="1095" cy="1828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EB876DB3-7368-45CD-818F-BA5556FDC050}"/>
              </a:ext>
            </a:extLst>
          </p:cNvPr>
          <p:cNvSpPr/>
          <p:nvPr/>
        </p:nvSpPr>
        <p:spPr>
          <a:xfrm>
            <a:off x="534810" y="5970030"/>
            <a:ext cx="90976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5E8BB4E-FE18-FCBA-4EA9-89B4FDC3020F}"/>
              </a:ext>
            </a:extLst>
          </p:cNvPr>
          <p:cNvSpPr/>
          <p:nvPr/>
        </p:nvSpPr>
        <p:spPr>
          <a:xfrm>
            <a:off x="7758654" y="5970030"/>
            <a:ext cx="98024" cy="1798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5943B9D-8379-4EEC-1D69-8E4493D2BF06}"/>
              </a:ext>
            </a:extLst>
          </p:cNvPr>
          <p:cNvCxnSpPr>
            <a:cxnSpLocks/>
          </p:cNvCxnSpPr>
          <p:nvPr/>
        </p:nvCxnSpPr>
        <p:spPr>
          <a:xfrm>
            <a:off x="894994" y="5716099"/>
            <a:ext cx="660811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99FD92C-0E52-7C0E-B832-8049AFD87554}"/>
              </a:ext>
            </a:extLst>
          </p:cNvPr>
          <p:cNvSpPr txBox="1"/>
          <p:nvPr/>
        </p:nvSpPr>
        <p:spPr>
          <a:xfrm>
            <a:off x="3734662" y="5557489"/>
            <a:ext cx="8467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4.4 Years</a:t>
            </a:r>
          </a:p>
        </p:txBody>
      </p:sp>
      <p:sp>
        <p:nvSpPr>
          <p:cNvPr id="97" name="Triangle 96">
            <a:extLst>
              <a:ext uri="{FF2B5EF4-FFF2-40B4-BE49-F238E27FC236}">
                <a16:creationId xmlns:a16="http://schemas.microsoft.com/office/drawing/2014/main" id="{2014291F-4E66-7927-EF64-8EE1536DF8FE}"/>
              </a:ext>
            </a:extLst>
          </p:cNvPr>
          <p:cNvSpPr/>
          <p:nvPr/>
        </p:nvSpPr>
        <p:spPr>
          <a:xfrm rot="5400000">
            <a:off x="11733556" y="5920203"/>
            <a:ext cx="365760" cy="274320"/>
          </a:xfrm>
          <a:prstGeom prst="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B6B9B6-2BB7-4086-6378-87FA2F92D0B3}"/>
              </a:ext>
            </a:extLst>
          </p:cNvPr>
          <p:cNvSpPr/>
          <p:nvPr/>
        </p:nvSpPr>
        <p:spPr>
          <a:xfrm>
            <a:off x="6242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CD47C19-48E3-F270-9D4F-3E99F86029BF}"/>
              </a:ext>
            </a:extLst>
          </p:cNvPr>
          <p:cNvSpPr/>
          <p:nvPr/>
        </p:nvSpPr>
        <p:spPr>
          <a:xfrm>
            <a:off x="8071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604DE3C-811F-5501-2791-7CFF683F5DB6}"/>
              </a:ext>
            </a:extLst>
          </p:cNvPr>
          <p:cNvSpPr/>
          <p:nvPr/>
        </p:nvSpPr>
        <p:spPr>
          <a:xfrm>
            <a:off x="9900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2D32F63-6F97-8360-3FB7-43E7A7916EA9}"/>
              </a:ext>
            </a:extLst>
          </p:cNvPr>
          <p:cNvSpPr/>
          <p:nvPr/>
        </p:nvSpPr>
        <p:spPr>
          <a:xfrm>
            <a:off x="11729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7FCE81B-668B-5D38-F97A-D93F3A52FDB4}"/>
              </a:ext>
            </a:extLst>
          </p:cNvPr>
          <p:cNvSpPr/>
          <p:nvPr/>
        </p:nvSpPr>
        <p:spPr>
          <a:xfrm>
            <a:off x="13557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8A4F3AE-03DF-A486-2DD1-B9112A3190FB}"/>
              </a:ext>
            </a:extLst>
          </p:cNvPr>
          <p:cNvSpPr/>
          <p:nvPr/>
        </p:nvSpPr>
        <p:spPr>
          <a:xfrm>
            <a:off x="15386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4E26F74-4430-00DD-79EF-0690E5A21498}"/>
              </a:ext>
            </a:extLst>
          </p:cNvPr>
          <p:cNvSpPr/>
          <p:nvPr/>
        </p:nvSpPr>
        <p:spPr>
          <a:xfrm>
            <a:off x="17215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179E55D-BA8A-4F60-1EEF-0CEA84E5F3C2}"/>
              </a:ext>
            </a:extLst>
          </p:cNvPr>
          <p:cNvSpPr/>
          <p:nvPr/>
        </p:nvSpPr>
        <p:spPr>
          <a:xfrm>
            <a:off x="19044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86CCD98-A1F3-2F00-BEA8-07E32544590F}"/>
              </a:ext>
            </a:extLst>
          </p:cNvPr>
          <p:cNvSpPr/>
          <p:nvPr/>
        </p:nvSpPr>
        <p:spPr>
          <a:xfrm>
            <a:off x="20873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660AC1C-5C0B-43E9-58CE-F47C2ACFCCD8}"/>
              </a:ext>
            </a:extLst>
          </p:cNvPr>
          <p:cNvSpPr/>
          <p:nvPr/>
        </p:nvSpPr>
        <p:spPr>
          <a:xfrm>
            <a:off x="22701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FCA65B0-C314-9A24-FB2E-7E9F6D71D05F}"/>
              </a:ext>
            </a:extLst>
          </p:cNvPr>
          <p:cNvSpPr/>
          <p:nvPr/>
        </p:nvSpPr>
        <p:spPr>
          <a:xfrm>
            <a:off x="24530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F79CDDE-40B4-7BCF-39B0-7ABDCB6FD56A}"/>
              </a:ext>
            </a:extLst>
          </p:cNvPr>
          <p:cNvSpPr/>
          <p:nvPr/>
        </p:nvSpPr>
        <p:spPr>
          <a:xfrm>
            <a:off x="26359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A42FC8B-6B94-FA0B-EB87-4E9D3E1CA0EC}"/>
              </a:ext>
            </a:extLst>
          </p:cNvPr>
          <p:cNvSpPr/>
          <p:nvPr/>
        </p:nvSpPr>
        <p:spPr>
          <a:xfrm>
            <a:off x="28188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6DE30D-5771-1C78-E7F6-8C20184294D4}"/>
              </a:ext>
            </a:extLst>
          </p:cNvPr>
          <p:cNvSpPr/>
          <p:nvPr/>
        </p:nvSpPr>
        <p:spPr>
          <a:xfrm>
            <a:off x="30017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7B1D434-E9AE-730E-23CC-73B753E76B0B}"/>
              </a:ext>
            </a:extLst>
          </p:cNvPr>
          <p:cNvSpPr/>
          <p:nvPr/>
        </p:nvSpPr>
        <p:spPr>
          <a:xfrm>
            <a:off x="31845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C44398-093C-0E66-0594-8866DEF30A1C}"/>
              </a:ext>
            </a:extLst>
          </p:cNvPr>
          <p:cNvSpPr/>
          <p:nvPr/>
        </p:nvSpPr>
        <p:spPr>
          <a:xfrm>
            <a:off x="33674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1234520-BBFC-2567-75C2-EB18139763BA}"/>
              </a:ext>
            </a:extLst>
          </p:cNvPr>
          <p:cNvSpPr/>
          <p:nvPr/>
        </p:nvSpPr>
        <p:spPr>
          <a:xfrm>
            <a:off x="35503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228F912-A685-BBDA-04D6-998AA2B5CB4A}"/>
              </a:ext>
            </a:extLst>
          </p:cNvPr>
          <p:cNvSpPr/>
          <p:nvPr/>
        </p:nvSpPr>
        <p:spPr>
          <a:xfrm>
            <a:off x="37332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0432596-ADC2-60D3-21D7-938F10855849}"/>
              </a:ext>
            </a:extLst>
          </p:cNvPr>
          <p:cNvSpPr/>
          <p:nvPr/>
        </p:nvSpPr>
        <p:spPr>
          <a:xfrm>
            <a:off x="39161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4A1F487-E5B3-C402-3016-86820AA9E116}"/>
              </a:ext>
            </a:extLst>
          </p:cNvPr>
          <p:cNvSpPr/>
          <p:nvPr/>
        </p:nvSpPr>
        <p:spPr>
          <a:xfrm>
            <a:off x="40989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DF97BCA-5E72-CE15-E90D-D869FCC0F739}"/>
              </a:ext>
            </a:extLst>
          </p:cNvPr>
          <p:cNvSpPr/>
          <p:nvPr/>
        </p:nvSpPr>
        <p:spPr>
          <a:xfrm>
            <a:off x="42818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CD09CEE-4757-0FB3-70F9-71952F23A556}"/>
              </a:ext>
            </a:extLst>
          </p:cNvPr>
          <p:cNvSpPr/>
          <p:nvPr/>
        </p:nvSpPr>
        <p:spPr>
          <a:xfrm>
            <a:off x="44647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6426044-C7FC-812A-B347-25CBBDD7FAED}"/>
              </a:ext>
            </a:extLst>
          </p:cNvPr>
          <p:cNvSpPr/>
          <p:nvPr/>
        </p:nvSpPr>
        <p:spPr>
          <a:xfrm>
            <a:off x="46476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67B1BED-2CAF-8CBF-55D5-87A1C26260E2}"/>
              </a:ext>
            </a:extLst>
          </p:cNvPr>
          <p:cNvSpPr/>
          <p:nvPr/>
        </p:nvSpPr>
        <p:spPr>
          <a:xfrm>
            <a:off x="48305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780A2A5-F10D-C302-BF63-730F2225460A}"/>
              </a:ext>
            </a:extLst>
          </p:cNvPr>
          <p:cNvSpPr/>
          <p:nvPr/>
        </p:nvSpPr>
        <p:spPr>
          <a:xfrm>
            <a:off x="50133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557D54F-DAA4-D5A1-46CC-F32B37BAB2F0}"/>
              </a:ext>
            </a:extLst>
          </p:cNvPr>
          <p:cNvSpPr/>
          <p:nvPr/>
        </p:nvSpPr>
        <p:spPr>
          <a:xfrm>
            <a:off x="51962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2F6150B-114E-8790-967B-559C80EC1D0A}"/>
              </a:ext>
            </a:extLst>
          </p:cNvPr>
          <p:cNvSpPr/>
          <p:nvPr/>
        </p:nvSpPr>
        <p:spPr>
          <a:xfrm>
            <a:off x="53791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5386076-D502-5B58-5839-FFA0B7A6858A}"/>
              </a:ext>
            </a:extLst>
          </p:cNvPr>
          <p:cNvSpPr/>
          <p:nvPr/>
        </p:nvSpPr>
        <p:spPr>
          <a:xfrm>
            <a:off x="55620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8408F17-F1D8-9D5B-DB5B-121D2BB84789}"/>
              </a:ext>
            </a:extLst>
          </p:cNvPr>
          <p:cNvSpPr/>
          <p:nvPr/>
        </p:nvSpPr>
        <p:spPr>
          <a:xfrm>
            <a:off x="57449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BC8584B-A1B0-7E61-9987-C4FBA5B35FFC}"/>
              </a:ext>
            </a:extLst>
          </p:cNvPr>
          <p:cNvSpPr/>
          <p:nvPr/>
        </p:nvSpPr>
        <p:spPr>
          <a:xfrm>
            <a:off x="59277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F257F64-3531-AF55-EF02-2936E8047BDC}"/>
              </a:ext>
            </a:extLst>
          </p:cNvPr>
          <p:cNvSpPr/>
          <p:nvPr/>
        </p:nvSpPr>
        <p:spPr>
          <a:xfrm>
            <a:off x="61106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A849FA6-B2FC-C7E1-340F-6D5C745C9C06}"/>
              </a:ext>
            </a:extLst>
          </p:cNvPr>
          <p:cNvSpPr/>
          <p:nvPr/>
        </p:nvSpPr>
        <p:spPr>
          <a:xfrm>
            <a:off x="62935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CA7068B-BC70-9C03-37C8-72DFD9C1A785}"/>
              </a:ext>
            </a:extLst>
          </p:cNvPr>
          <p:cNvSpPr/>
          <p:nvPr/>
        </p:nvSpPr>
        <p:spPr>
          <a:xfrm>
            <a:off x="64764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E82CB56-18AB-8F2F-6767-B3CD7503EB8F}"/>
              </a:ext>
            </a:extLst>
          </p:cNvPr>
          <p:cNvSpPr/>
          <p:nvPr/>
        </p:nvSpPr>
        <p:spPr>
          <a:xfrm>
            <a:off x="66593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93B2B9-D332-B680-C095-EA7E5B1AED6D}"/>
              </a:ext>
            </a:extLst>
          </p:cNvPr>
          <p:cNvSpPr/>
          <p:nvPr/>
        </p:nvSpPr>
        <p:spPr>
          <a:xfrm>
            <a:off x="68421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7927F06-7516-0FA7-35D5-F9DECF614E46}"/>
              </a:ext>
            </a:extLst>
          </p:cNvPr>
          <p:cNvSpPr/>
          <p:nvPr/>
        </p:nvSpPr>
        <p:spPr>
          <a:xfrm>
            <a:off x="70250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3614AD7-CEB4-6016-EFA8-B1013C96B4C5}"/>
              </a:ext>
            </a:extLst>
          </p:cNvPr>
          <p:cNvSpPr/>
          <p:nvPr/>
        </p:nvSpPr>
        <p:spPr>
          <a:xfrm>
            <a:off x="72079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253C6F9-6FF8-6637-C748-BD9EC4DB87C1}"/>
              </a:ext>
            </a:extLst>
          </p:cNvPr>
          <p:cNvSpPr/>
          <p:nvPr/>
        </p:nvSpPr>
        <p:spPr>
          <a:xfrm>
            <a:off x="73908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07A1756-C391-6F4A-A17D-BC4333093153}"/>
              </a:ext>
            </a:extLst>
          </p:cNvPr>
          <p:cNvSpPr/>
          <p:nvPr/>
        </p:nvSpPr>
        <p:spPr>
          <a:xfrm>
            <a:off x="75737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A6A7234-743C-D6B7-135D-06A5B86BEF7A}"/>
              </a:ext>
            </a:extLst>
          </p:cNvPr>
          <p:cNvSpPr/>
          <p:nvPr/>
        </p:nvSpPr>
        <p:spPr>
          <a:xfrm>
            <a:off x="7857538" y="5970030"/>
            <a:ext cx="81935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C1AE899-1C89-1A91-5C1B-E31B29097B3E}"/>
              </a:ext>
            </a:extLst>
          </p:cNvPr>
          <p:cNvSpPr/>
          <p:nvPr/>
        </p:nvSpPr>
        <p:spPr>
          <a:xfrm>
            <a:off x="79394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CDC7D1-5F0E-EBED-98CA-54F6C1E73DE6}"/>
              </a:ext>
            </a:extLst>
          </p:cNvPr>
          <p:cNvSpPr/>
          <p:nvPr/>
        </p:nvSpPr>
        <p:spPr>
          <a:xfrm>
            <a:off x="81223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A563C86-683B-32B5-B784-00E3774D60EB}"/>
              </a:ext>
            </a:extLst>
          </p:cNvPr>
          <p:cNvSpPr/>
          <p:nvPr/>
        </p:nvSpPr>
        <p:spPr>
          <a:xfrm>
            <a:off x="83052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A5C043E-6D46-8D2A-20A4-1E4754877B50}"/>
              </a:ext>
            </a:extLst>
          </p:cNvPr>
          <p:cNvSpPr/>
          <p:nvPr/>
        </p:nvSpPr>
        <p:spPr>
          <a:xfrm>
            <a:off x="84881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62AA660-9FEF-A13C-A59A-AB0C1D9972E7}"/>
              </a:ext>
            </a:extLst>
          </p:cNvPr>
          <p:cNvSpPr/>
          <p:nvPr/>
        </p:nvSpPr>
        <p:spPr>
          <a:xfrm>
            <a:off x="86709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CA92859-AE28-1215-BF38-8D5C92D0DAF1}"/>
              </a:ext>
            </a:extLst>
          </p:cNvPr>
          <p:cNvSpPr/>
          <p:nvPr/>
        </p:nvSpPr>
        <p:spPr>
          <a:xfrm>
            <a:off x="88538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04EC8D7-335A-CC7C-4BB4-E566EE7FA5AC}"/>
              </a:ext>
            </a:extLst>
          </p:cNvPr>
          <p:cNvSpPr/>
          <p:nvPr/>
        </p:nvSpPr>
        <p:spPr>
          <a:xfrm>
            <a:off x="90367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D9663A3-D8AB-AA90-3F5F-8176F8DBF7D6}"/>
              </a:ext>
            </a:extLst>
          </p:cNvPr>
          <p:cNvSpPr/>
          <p:nvPr/>
        </p:nvSpPr>
        <p:spPr>
          <a:xfrm>
            <a:off x="921963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4AE4FF1-BEBF-C2DF-61D6-45BE033AD3C5}"/>
              </a:ext>
            </a:extLst>
          </p:cNvPr>
          <p:cNvSpPr/>
          <p:nvPr/>
        </p:nvSpPr>
        <p:spPr>
          <a:xfrm>
            <a:off x="940251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704BE89-EA18-C301-7AA8-1CE23CBB5EC8}"/>
              </a:ext>
            </a:extLst>
          </p:cNvPr>
          <p:cNvSpPr/>
          <p:nvPr/>
        </p:nvSpPr>
        <p:spPr>
          <a:xfrm>
            <a:off x="958539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C60C937-B698-463F-BA07-8EB926702F50}"/>
              </a:ext>
            </a:extLst>
          </p:cNvPr>
          <p:cNvSpPr/>
          <p:nvPr/>
        </p:nvSpPr>
        <p:spPr>
          <a:xfrm>
            <a:off x="976827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741CFD8-DEA6-46C8-AD48-9C2854A120FD}"/>
              </a:ext>
            </a:extLst>
          </p:cNvPr>
          <p:cNvSpPr/>
          <p:nvPr/>
        </p:nvSpPr>
        <p:spPr>
          <a:xfrm>
            <a:off x="9951154" y="5970030"/>
            <a:ext cx="182880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9D9EB04-6D86-D55E-F014-FB4EC734D46A}"/>
              </a:ext>
            </a:extLst>
          </p:cNvPr>
          <p:cNvSpPr/>
          <p:nvPr/>
        </p:nvSpPr>
        <p:spPr>
          <a:xfrm>
            <a:off x="1013403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D02F3FA-677F-9516-9C9A-333E69C1F441}"/>
              </a:ext>
            </a:extLst>
          </p:cNvPr>
          <p:cNvSpPr/>
          <p:nvPr/>
        </p:nvSpPr>
        <p:spPr>
          <a:xfrm>
            <a:off x="1031691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3A61A70-03B1-C8AE-1E00-8961178E0B75}"/>
              </a:ext>
            </a:extLst>
          </p:cNvPr>
          <p:cNvSpPr/>
          <p:nvPr/>
        </p:nvSpPr>
        <p:spPr>
          <a:xfrm>
            <a:off x="1049979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6A2C45C-15DE-1503-24F6-9B1A20057432}"/>
              </a:ext>
            </a:extLst>
          </p:cNvPr>
          <p:cNvSpPr/>
          <p:nvPr/>
        </p:nvSpPr>
        <p:spPr>
          <a:xfrm>
            <a:off x="1068267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FE63086-16EC-5333-5E32-39F1B2C51D0B}"/>
              </a:ext>
            </a:extLst>
          </p:cNvPr>
          <p:cNvSpPr/>
          <p:nvPr/>
        </p:nvSpPr>
        <p:spPr>
          <a:xfrm>
            <a:off x="1086555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932D189-87E0-E6D4-1BB0-1D6B88473D3B}"/>
              </a:ext>
            </a:extLst>
          </p:cNvPr>
          <p:cNvSpPr/>
          <p:nvPr/>
        </p:nvSpPr>
        <p:spPr>
          <a:xfrm>
            <a:off x="1104843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5431DD3-306E-354E-D5FD-5E3C0BD4E934}"/>
              </a:ext>
            </a:extLst>
          </p:cNvPr>
          <p:cNvSpPr/>
          <p:nvPr/>
        </p:nvSpPr>
        <p:spPr>
          <a:xfrm>
            <a:off x="11231314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098F347A-CD81-8948-AB44-C9E6D640E177}"/>
              </a:ext>
            </a:extLst>
          </p:cNvPr>
          <p:cNvCxnSpPr>
            <a:cxnSpLocks/>
          </p:cNvCxnSpPr>
          <p:nvPr/>
        </p:nvCxnSpPr>
        <p:spPr>
          <a:xfrm flipH="1" flipV="1">
            <a:off x="531192" y="5783043"/>
            <a:ext cx="1095" cy="1828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E1262FC3-DECA-5CAD-0FE8-24E4A2B09045}"/>
              </a:ext>
            </a:extLst>
          </p:cNvPr>
          <p:cNvCxnSpPr>
            <a:cxnSpLocks/>
          </p:cNvCxnSpPr>
          <p:nvPr/>
        </p:nvCxnSpPr>
        <p:spPr>
          <a:xfrm flipV="1">
            <a:off x="1538674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E9A4B1F5-530B-ECF1-C871-158AB5241A4F}"/>
              </a:ext>
            </a:extLst>
          </p:cNvPr>
          <p:cNvCxnSpPr>
            <a:cxnSpLocks/>
          </p:cNvCxnSpPr>
          <p:nvPr/>
        </p:nvCxnSpPr>
        <p:spPr>
          <a:xfrm flipV="1">
            <a:off x="263604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0EC9ABA-7DE4-A19E-5889-D3928963B272}"/>
              </a:ext>
            </a:extLst>
          </p:cNvPr>
          <p:cNvCxnSpPr>
            <a:cxnSpLocks/>
          </p:cNvCxnSpPr>
          <p:nvPr/>
        </p:nvCxnSpPr>
        <p:spPr>
          <a:xfrm flipV="1">
            <a:off x="3733234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822A110C-1ADD-8650-B4B6-813884C3C111}"/>
              </a:ext>
            </a:extLst>
          </p:cNvPr>
          <p:cNvCxnSpPr>
            <a:cxnSpLocks/>
          </p:cNvCxnSpPr>
          <p:nvPr/>
        </p:nvCxnSpPr>
        <p:spPr>
          <a:xfrm flipV="1">
            <a:off x="4830514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6AAF951-0DC2-18C8-F443-DE71E72C0633}"/>
              </a:ext>
            </a:extLst>
          </p:cNvPr>
          <p:cNvCxnSpPr>
            <a:cxnSpLocks/>
          </p:cNvCxnSpPr>
          <p:nvPr/>
        </p:nvCxnSpPr>
        <p:spPr>
          <a:xfrm flipV="1">
            <a:off x="5929330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6FBBFB4-8DBD-CEC7-0AA9-76898D003479}"/>
              </a:ext>
            </a:extLst>
          </p:cNvPr>
          <p:cNvSpPr/>
          <p:nvPr/>
        </p:nvSpPr>
        <p:spPr>
          <a:xfrm>
            <a:off x="442029" y="5970089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A92C8C34-B62F-2449-842C-60606E654577}"/>
              </a:ext>
            </a:extLst>
          </p:cNvPr>
          <p:cNvCxnSpPr>
            <a:cxnSpLocks/>
          </p:cNvCxnSpPr>
          <p:nvPr/>
        </p:nvCxnSpPr>
        <p:spPr>
          <a:xfrm flipV="1">
            <a:off x="10130807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20140B8-E5EE-8B62-481E-2884A0F71BC5}"/>
              </a:ext>
            </a:extLst>
          </p:cNvPr>
          <p:cNvCxnSpPr>
            <a:cxnSpLocks/>
          </p:cNvCxnSpPr>
          <p:nvPr/>
        </p:nvCxnSpPr>
        <p:spPr>
          <a:xfrm flipV="1">
            <a:off x="1141509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778BA9F9-80E8-EC07-E506-7A02301634B1}"/>
              </a:ext>
            </a:extLst>
          </p:cNvPr>
          <p:cNvSpPr/>
          <p:nvPr/>
        </p:nvSpPr>
        <p:spPr>
          <a:xfrm>
            <a:off x="11413477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5A0274B-E526-1F63-AA40-3B60195D2B63}"/>
              </a:ext>
            </a:extLst>
          </p:cNvPr>
          <p:cNvSpPr/>
          <p:nvPr/>
        </p:nvSpPr>
        <p:spPr>
          <a:xfrm>
            <a:off x="11596357" y="5970030"/>
            <a:ext cx="182880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FC385043-A810-96B0-0903-62B387A02006}"/>
              </a:ext>
            </a:extLst>
          </p:cNvPr>
          <p:cNvCxnSpPr>
            <a:cxnSpLocks/>
          </p:cNvCxnSpPr>
          <p:nvPr/>
        </p:nvCxnSpPr>
        <p:spPr>
          <a:xfrm flipH="1" flipV="1">
            <a:off x="7852964" y="5785889"/>
            <a:ext cx="1095" cy="1828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D24B573-0C24-88B3-D076-D677B044AC95}"/>
              </a:ext>
            </a:extLst>
          </p:cNvPr>
          <p:cNvSpPr/>
          <p:nvPr/>
        </p:nvSpPr>
        <p:spPr>
          <a:xfrm>
            <a:off x="533152" y="5970030"/>
            <a:ext cx="90976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7F7A23E-4BE6-3EAB-1E56-7017ED089B51}"/>
              </a:ext>
            </a:extLst>
          </p:cNvPr>
          <p:cNvSpPr/>
          <p:nvPr/>
        </p:nvSpPr>
        <p:spPr>
          <a:xfrm>
            <a:off x="7756996" y="5970030"/>
            <a:ext cx="98024" cy="179882"/>
          </a:xfrm>
          <a:prstGeom prst="rect">
            <a:avLst/>
          </a:prstGeom>
          <a:solidFill>
            <a:srgbClr val="00F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riangle 170">
            <a:extLst>
              <a:ext uri="{FF2B5EF4-FFF2-40B4-BE49-F238E27FC236}">
                <a16:creationId xmlns:a16="http://schemas.microsoft.com/office/drawing/2014/main" id="{C1E90F8E-F0F1-AC04-4046-AD72765E8C04}"/>
              </a:ext>
            </a:extLst>
          </p:cNvPr>
          <p:cNvSpPr/>
          <p:nvPr/>
        </p:nvSpPr>
        <p:spPr>
          <a:xfrm rot="5400000">
            <a:off x="11731898" y="5920203"/>
            <a:ext cx="365760" cy="274320"/>
          </a:xfrm>
          <a:prstGeom prst="triangle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887822B-4834-E512-68E9-2E3314813877}"/>
              </a:ext>
            </a:extLst>
          </p:cNvPr>
          <p:cNvSpPr txBox="1"/>
          <p:nvPr/>
        </p:nvSpPr>
        <p:spPr>
          <a:xfrm>
            <a:off x="9295952" y="5278902"/>
            <a:ext cx="1474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Unblinded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366B798-DD71-94D8-5D5E-CCBC423A3E5B}"/>
              </a:ext>
            </a:extLst>
          </p:cNvPr>
          <p:cNvSpPr txBox="1"/>
          <p:nvPr/>
        </p:nvSpPr>
        <p:spPr>
          <a:xfrm>
            <a:off x="9676448" y="5608377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05-14-2021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A9F339F2-272D-1E10-DE62-B64EF3EE3C07}"/>
              </a:ext>
            </a:extLst>
          </p:cNvPr>
          <p:cNvCxnSpPr>
            <a:cxnSpLocks/>
          </p:cNvCxnSpPr>
          <p:nvPr/>
        </p:nvCxnSpPr>
        <p:spPr>
          <a:xfrm flipH="1" flipV="1">
            <a:off x="10027961" y="5783043"/>
            <a:ext cx="1095" cy="1828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9A89018-88BE-049A-473C-C77117412676}"/>
              </a:ext>
            </a:extLst>
          </p:cNvPr>
          <p:cNvCxnSpPr>
            <a:cxnSpLocks/>
            <a:endCxn id="173" idx="1"/>
          </p:cNvCxnSpPr>
          <p:nvPr/>
        </p:nvCxnSpPr>
        <p:spPr>
          <a:xfrm>
            <a:off x="8215108" y="5716099"/>
            <a:ext cx="14613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F4F0EAAF-7940-5263-849B-DDA9DA0C8081}"/>
              </a:ext>
            </a:extLst>
          </p:cNvPr>
          <p:cNvSpPr txBox="1"/>
          <p:nvPr/>
        </p:nvSpPr>
        <p:spPr>
          <a:xfrm>
            <a:off x="8567500" y="5557488"/>
            <a:ext cx="6335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Year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9A75EE3-3351-E829-2B82-7E50347E8E75}"/>
              </a:ext>
            </a:extLst>
          </p:cNvPr>
          <p:cNvSpPr/>
          <p:nvPr/>
        </p:nvSpPr>
        <p:spPr>
          <a:xfrm>
            <a:off x="10027117" y="5970030"/>
            <a:ext cx="98024" cy="17988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4627F03-D6CD-35C3-0664-8E42B9AD4BF7}"/>
              </a:ext>
            </a:extLst>
          </p:cNvPr>
          <p:cNvSpPr txBox="1"/>
          <p:nvPr/>
        </p:nvSpPr>
        <p:spPr>
          <a:xfrm>
            <a:off x="157684" y="6142631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DEC-2016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ECA5D87-13D3-09EE-53DC-5775AD064A5E}"/>
              </a:ext>
            </a:extLst>
          </p:cNvPr>
          <p:cNvSpPr txBox="1"/>
          <p:nvPr/>
        </p:nvSpPr>
        <p:spPr>
          <a:xfrm>
            <a:off x="3405513" y="6142631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JUN-2018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309DED78-F96F-C086-2A15-6995DBFBD31B}"/>
              </a:ext>
            </a:extLst>
          </p:cNvPr>
          <p:cNvCxnSpPr>
            <a:cxnSpLocks/>
          </p:cNvCxnSpPr>
          <p:nvPr/>
        </p:nvCxnSpPr>
        <p:spPr>
          <a:xfrm flipV="1">
            <a:off x="904027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BCBB6755-156B-9A06-91D5-1320F1ED326C}"/>
              </a:ext>
            </a:extLst>
          </p:cNvPr>
          <p:cNvCxnSpPr>
            <a:cxnSpLocks/>
          </p:cNvCxnSpPr>
          <p:nvPr/>
        </p:nvCxnSpPr>
        <p:spPr>
          <a:xfrm flipV="1">
            <a:off x="793790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B30C4EE4-5734-01A5-53F4-F0E2571D8D0A}"/>
              </a:ext>
            </a:extLst>
          </p:cNvPr>
          <p:cNvCxnSpPr>
            <a:cxnSpLocks/>
          </p:cNvCxnSpPr>
          <p:nvPr/>
        </p:nvCxnSpPr>
        <p:spPr>
          <a:xfrm flipV="1">
            <a:off x="7023505" y="6059288"/>
            <a:ext cx="0" cy="13716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" name="Picture 357">
            <a:extLst>
              <a:ext uri="{FF2B5EF4-FFF2-40B4-BE49-F238E27FC236}">
                <a16:creationId xmlns:a16="http://schemas.microsoft.com/office/drawing/2014/main" id="{7C91A675-5362-BB16-1D76-6FA16662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08" y="1529918"/>
            <a:ext cx="8891184" cy="3994771"/>
          </a:xfrm>
          <a:prstGeom prst="rect">
            <a:avLst/>
          </a:prstGeom>
        </p:spPr>
      </p:pic>
      <p:sp>
        <p:nvSpPr>
          <p:cNvPr id="359" name="TextBox 358">
            <a:extLst>
              <a:ext uri="{FF2B5EF4-FFF2-40B4-BE49-F238E27FC236}">
                <a16:creationId xmlns:a16="http://schemas.microsoft.com/office/drawing/2014/main" id="{4E31AD4C-4E2F-CF72-9699-6B889897FB0A}"/>
              </a:ext>
            </a:extLst>
          </p:cNvPr>
          <p:cNvSpPr txBox="1"/>
          <p:nvPr/>
        </p:nvSpPr>
        <p:spPr>
          <a:xfrm>
            <a:off x="2477193" y="1151562"/>
            <a:ext cx="749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 Nova" panose="020B0504020202020204" pitchFamily="34" charset="0"/>
              </a:rPr>
              <a:t>Combined blinded and unblinded period, through May 2021</a:t>
            </a:r>
            <a:endParaRPr lang="en-ZA" sz="2000" dirty="0">
              <a:solidFill>
                <a:srgbClr val="C00000"/>
              </a:solidFill>
              <a:latin typeface="Arial Nova" panose="020B0504020202020204" pitchFamily="34" charset="0"/>
            </a:endParaRP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F82F12CC-75BB-3D96-1301-E737A726C3FA}"/>
              </a:ext>
            </a:extLst>
          </p:cNvPr>
          <p:cNvSpPr txBox="1"/>
          <p:nvPr/>
        </p:nvSpPr>
        <p:spPr>
          <a:xfrm>
            <a:off x="0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Landovitz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R. HIV Glasgow 2022.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2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HPTN 084 HIV Incidence: CAB vs. TDF/FTC</a:t>
            </a:r>
            <a:endParaRPr lang="en-US" sz="3600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012912C0-37AF-986E-D73B-7A2514121E4D}"/>
              </a:ext>
            </a:extLst>
          </p:cNvPr>
          <p:cNvSpPr txBox="1"/>
          <p:nvPr/>
        </p:nvSpPr>
        <p:spPr>
          <a:xfrm>
            <a:off x="0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Delany-</a:t>
            </a:r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Moretlwe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 et al. AIDS 2022. #OALBX0108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66043-22B0-3FB7-778C-4AD055E97BB4}"/>
              </a:ext>
            </a:extLst>
          </p:cNvPr>
          <p:cNvSpPr txBox="1"/>
          <p:nvPr/>
        </p:nvSpPr>
        <p:spPr>
          <a:xfrm>
            <a:off x="2346961" y="1289348"/>
            <a:ext cx="749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 Nova" panose="020B0504020202020204" pitchFamily="34" charset="0"/>
              </a:rPr>
              <a:t>Blinded period, through Nov 2020</a:t>
            </a:r>
            <a:endParaRPr lang="en-ZA" sz="2000" dirty="0">
              <a:solidFill>
                <a:srgbClr val="C00000"/>
              </a:solidFill>
              <a:latin typeface="Arial Nova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59936-58F3-738F-BAA6-A6A8FD8E0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90" y="1844207"/>
            <a:ext cx="9837618" cy="4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29E-8DC8-771E-9BF4-92DD35B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HPTN 084 HIV Incidence: CAB vs. TDF/FTC</a:t>
            </a:r>
            <a:endParaRPr lang="en-US" sz="3600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A81C937-1AAC-CCF4-08CC-2E242FC3D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66043-22B0-3FB7-778C-4AD055E97BB4}"/>
              </a:ext>
            </a:extLst>
          </p:cNvPr>
          <p:cNvSpPr txBox="1"/>
          <p:nvPr/>
        </p:nvSpPr>
        <p:spPr>
          <a:xfrm>
            <a:off x="2346961" y="1289348"/>
            <a:ext cx="749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 Nova" panose="020B0504020202020204" pitchFamily="34" charset="0"/>
              </a:rPr>
              <a:t>Combined blinded and unblinded period, through Dec 2021</a:t>
            </a:r>
            <a:endParaRPr lang="en-ZA" sz="2000" dirty="0">
              <a:solidFill>
                <a:srgbClr val="C00000"/>
              </a:solidFill>
              <a:latin typeface="Arial Nova" panose="020B0504020202020204" pitchFamily="34" charset="0"/>
            </a:endParaRP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E839E7C2-CD0A-4CEB-FF04-D5C7273BF944}"/>
              </a:ext>
            </a:extLst>
          </p:cNvPr>
          <p:cNvSpPr txBox="1"/>
          <p:nvPr/>
        </p:nvSpPr>
        <p:spPr>
          <a:xfrm>
            <a:off x="1472540" y="6483927"/>
            <a:ext cx="973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*Excludes 1 baseline infection from the blinded period</a:t>
            </a: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012912C0-37AF-986E-D73B-7A2514121E4D}"/>
              </a:ext>
            </a:extLst>
          </p:cNvPr>
          <p:cNvSpPr txBox="1"/>
          <p:nvPr/>
        </p:nvSpPr>
        <p:spPr>
          <a:xfrm>
            <a:off x="0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Delany-</a:t>
            </a:r>
            <a:r>
              <a:rPr kumimoji="0" lang="en-ZA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Moretlwe</a:t>
            </a: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 et al. AIDS 2022. #OALBX0108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C5BDE-9F08-9B80-8E47-61584FB7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39" y="1844206"/>
            <a:ext cx="9838943" cy="44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4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DFC83-3229-72CB-673B-0AFA02AD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" y="-4743"/>
            <a:ext cx="1193514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200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Bottom Line: Efficacy</a:t>
            </a:r>
            <a:endParaRPr lang="en-US" sz="5400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F8FA4C37-F10D-FBE7-3776-7D40F142D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134598"/>
            <a:ext cx="1097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18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604CB2-2134-763F-8265-CB9B2697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Long-acting cabotegravir is very effective at preventing HIV in MSM, TGW, and cisgender women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66% reduction in HIV infection when compared to MSM and TGW who were offered TDF/FTC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89% reduction in HIV infection when compared to cisgender women who were offered TDF/FTC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477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11892"/>
      </a:dk1>
      <a:lt1>
        <a:srgbClr val="FFFFFF"/>
      </a:lt1>
      <a:dk2>
        <a:srgbClr val="011892"/>
      </a:dk2>
      <a:lt2>
        <a:srgbClr val="FFFFFF"/>
      </a:lt2>
      <a:accent1>
        <a:srgbClr val="011892"/>
      </a:accent1>
      <a:accent2>
        <a:srgbClr val="FF0000"/>
      </a:accent2>
      <a:accent3>
        <a:srgbClr val="FFFFFF"/>
      </a:accent3>
      <a:accent4>
        <a:srgbClr val="D90000"/>
      </a:accent4>
      <a:accent5>
        <a:srgbClr val="FFFFFF"/>
      </a:accent5>
      <a:accent6>
        <a:srgbClr val="FFFFFF"/>
      </a:accent6>
      <a:hlink>
        <a:srgbClr val="0432FF"/>
      </a:hlink>
      <a:folHlink>
        <a:srgbClr val="0432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aphy">
      <a:dk1>
        <a:srgbClr val="011892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0000"/>
      </a:accent2>
      <a:accent3>
        <a:srgbClr val="FFFFFF"/>
      </a:accent3>
      <a:accent4>
        <a:srgbClr val="D90000"/>
      </a:accent4>
      <a:accent5>
        <a:srgbClr val="FFFFFF"/>
      </a:accent5>
      <a:accent6>
        <a:srgbClr val="FFFFFF"/>
      </a:accent6>
      <a:hlink>
        <a:srgbClr val="0432FF"/>
      </a:hlink>
      <a:folHlink>
        <a:srgbClr val="0432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5">
      <a:dk1>
        <a:srgbClr val="011892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0000"/>
      </a:accent2>
      <a:accent3>
        <a:srgbClr val="D5D5D5"/>
      </a:accent3>
      <a:accent4>
        <a:srgbClr val="D90000"/>
      </a:accent4>
      <a:accent5>
        <a:srgbClr val="0228D5"/>
      </a:accent5>
      <a:accent6>
        <a:srgbClr val="FFFFFF"/>
      </a:accent6>
      <a:hlink>
        <a:srgbClr val="0432FF"/>
      </a:hlink>
      <a:folHlink>
        <a:srgbClr val="0432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8115</TotalTime>
  <Words>3620</Words>
  <Application>Microsoft Macintosh PowerPoint</Application>
  <PresentationFormat>Widescreen</PresentationFormat>
  <Paragraphs>691</Paragraphs>
  <Slides>53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Arial Black</vt:lpstr>
      <vt:lpstr>Arial Nova</vt:lpstr>
      <vt:lpstr>Calibri</vt:lpstr>
      <vt:lpstr>Helvetica</vt:lpstr>
      <vt:lpstr>System Font Regular</vt:lpstr>
      <vt:lpstr>Office Theme</vt:lpstr>
      <vt:lpstr>1_Office Theme</vt:lpstr>
      <vt:lpstr>3_Office Theme</vt:lpstr>
      <vt:lpstr>What We Know and What We Do Not Know About Long-acting PrEP</vt:lpstr>
      <vt:lpstr>Disclosure</vt:lpstr>
      <vt:lpstr>HPTN 083/084 Study Design</vt:lpstr>
      <vt:lpstr>EFFICACY</vt:lpstr>
      <vt:lpstr>HPTN 083 HIV Incidence: CAB vs. TDF/FTC</vt:lpstr>
      <vt:lpstr>HPTN 083 HIV Incidence: CAB vs. TDF/FTC</vt:lpstr>
      <vt:lpstr>HPTN 084 HIV Incidence: CAB vs. TDF/FTC</vt:lpstr>
      <vt:lpstr>HPTN 084 HIV Incidence: CAB vs. TDF/FTC</vt:lpstr>
      <vt:lpstr>The Bottom Line: Efficacy</vt:lpstr>
      <vt:lpstr>HPTN 083 HIV Incidence by Subgroup CAB vs. TDF/FTC</vt:lpstr>
      <vt:lpstr>HPTN 084 HIV Incidence by Subgroup CAB vs. TDF/FTC</vt:lpstr>
      <vt:lpstr>The Bottom Line: Efficacy  in specific populations</vt:lpstr>
      <vt:lpstr>SAFETY</vt:lpstr>
      <vt:lpstr>PowerPoint Presentation</vt:lpstr>
      <vt:lpstr>PowerPoint Presentation</vt:lpstr>
      <vt:lpstr>HPTN 084: Injection Site Reactions</vt:lpstr>
      <vt:lpstr>HPTN 083: Median Change in Weight (kg)</vt:lpstr>
      <vt:lpstr>HPTN 083: DXA BMD change over time</vt:lpstr>
      <vt:lpstr>The Bottom Line: Safety</vt:lpstr>
      <vt:lpstr>HPTN 084 Cumulative Pregnancy Outcomes CAB vs. TDF/FTC</vt:lpstr>
      <vt:lpstr>The Bottom Line: Pregnancy</vt:lpstr>
      <vt:lpstr>PHARMACOKINETICS</vt:lpstr>
      <vt:lpstr>CAB Subsequent to Final Injection (Log Scale) Males</vt:lpstr>
      <vt:lpstr>CAB Subsequent to Final Injection (Log Scale) Females</vt:lpstr>
      <vt:lpstr>PowerPoint Presentation</vt:lpstr>
      <vt:lpstr>PowerPoint Presentation</vt:lpstr>
      <vt:lpstr>PowerPoint Presentation</vt:lpstr>
      <vt:lpstr>The Bottom Line:  Pharmacokinetics in Men and Women </vt:lpstr>
      <vt:lpstr>FAILURES</vt:lpstr>
      <vt:lpstr>REMINDER: BOTH PrEP MEDICATIONS WORK EXTREMELY  WELL</vt:lpstr>
      <vt:lpstr>FAILURE GROUPS IN HPTN 083</vt:lpstr>
      <vt:lpstr>FAILURE GROUPS IN HPTN 083</vt:lpstr>
      <vt:lpstr>PowerPoint Presentation</vt:lpstr>
      <vt:lpstr>FAILURE GROUPS IN HPTN 083</vt:lpstr>
      <vt:lpstr>PowerPoint Presentation</vt:lpstr>
      <vt:lpstr>FAILURE GROUPS IN HPTN 083</vt:lpstr>
      <vt:lpstr>PowerPoint Presentation</vt:lpstr>
      <vt:lpstr>FAILURE GROUPS IN HPTN 083</vt:lpstr>
      <vt:lpstr>PowerPoint Presentation</vt:lpstr>
      <vt:lpstr>Bottom Line:  Summary of HPTN 083 resistance</vt:lpstr>
      <vt:lpstr>TESTING DELAYS</vt:lpstr>
      <vt:lpstr>Diagnosing Acute HIV</vt:lpstr>
      <vt:lpstr>Diagnosing Acute HIV</vt:lpstr>
      <vt:lpstr>The Bottom Line:  Testing Delays</vt:lpstr>
      <vt:lpstr>CLINICAL USE and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Thoughts</vt:lpstr>
      <vt:lpstr>Thank you!  Questions? rlandovitz@mednet.ucla.edu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Long-Acting Injectable Cabotegravir for HIV Prevention: Promises and Pitfalls</dc:title>
  <dc:creator>Kofron, Ryan</dc:creator>
  <cp:lastModifiedBy>Landovitz, Raphael J.</cp:lastModifiedBy>
  <cp:revision>44</cp:revision>
  <dcterms:created xsi:type="dcterms:W3CDTF">2022-11-07T18:07:01Z</dcterms:created>
  <dcterms:modified xsi:type="dcterms:W3CDTF">2023-02-27T18:35:30Z</dcterms:modified>
</cp:coreProperties>
</file>