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837" r:id="rId2"/>
    <p:sldMasterId id="2147483854" r:id="rId3"/>
    <p:sldMasterId id="2147483871" r:id="rId4"/>
    <p:sldMasterId id="2147483973" r:id="rId5"/>
  </p:sldMasterIdLst>
  <p:notesMasterIdLst>
    <p:notesMasterId r:id="rId42"/>
  </p:notesMasterIdLst>
  <p:handoutMasterIdLst>
    <p:handoutMasterId r:id="rId43"/>
  </p:handoutMasterIdLst>
  <p:sldIdLst>
    <p:sldId id="538" r:id="rId6"/>
    <p:sldId id="539" r:id="rId7"/>
    <p:sldId id="516" r:id="rId8"/>
    <p:sldId id="303" r:id="rId9"/>
    <p:sldId id="515" r:id="rId10"/>
    <p:sldId id="518" r:id="rId11"/>
    <p:sldId id="534" r:id="rId12"/>
    <p:sldId id="523" r:id="rId13"/>
    <p:sldId id="520" r:id="rId14"/>
    <p:sldId id="521" r:id="rId15"/>
    <p:sldId id="530" r:id="rId16"/>
    <p:sldId id="524" r:id="rId17"/>
    <p:sldId id="525" r:id="rId18"/>
    <p:sldId id="526" r:id="rId19"/>
    <p:sldId id="527" r:id="rId20"/>
    <p:sldId id="528" r:id="rId21"/>
    <p:sldId id="492" r:id="rId22"/>
    <p:sldId id="531" r:id="rId23"/>
    <p:sldId id="458" r:id="rId24"/>
    <p:sldId id="519" r:id="rId25"/>
    <p:sldId id="533" r:id="rId26"/>
    <p:sldId id="506" r:id="rId27"/>
    <p:sldId id="514" r:id="rId28"/>
    <p:sldId id="503" r:id="rId29"/>
    <p:sldId id="532" r:id="rId30"/>
    <p:sldId id="489" r:id="rId31"/>
    <p:sldId id="490" r:id="rId32"/>
    <p:sldId id="535" r:id="rId33"/>
    <p:sldId id="488" r:id="rId34"/>
    <p:sldId id="456" r:id="rId35"/>
    <p:sldId id="505" r:id="rId36"/>
    <p:sldId id="536" r:id="rId37"/>
    <p:sldId id="537" r:id="rId38"/>
    <p:sldId id="517" r:id="rId39"/>
    <p:sldId id="469" r:id="rId40"/>
    <p:sldId id="529" r:id="rId41"/>
  </p:sldIdLst>
  <p:sldSz cx="9144000" cy="6858000" type="screen4x3"/>
  <p:notesSz cx="7010400" cy="9296400"/>
  <p:defaultTextStyle>
    <a:defPPr>
      <a:defRPr lang="en-US"/>
    </a:defPPr>
    <a:lvl1pPr marL="0" algn="l" defTabSz="914290" rtl="0" eaLnBrk="1" latinLnBrk="0" hangingPunct="1">
      <a:defRPr sz="1800" kern="1200">
        <a:solidFill>
          <a:schemeClr val="tx1"/>
        </a:solidFill>
        <a:latin typeface="+mn-lt"/>
        <a:ea typeface="+mn-ea"/>
        <a:cs typeface="+mn-cs"/>
      </a:defRPr>
    </a:lvl1pPr>
    <a:lvl2pPr marL="457145" algn="l" defTabSz="914290" rtl="0" eaLnBrk="1" latinLnBrk="0" hangingPunct="1">
      <a:defRPr sz="1800" kern="1200">
        <a:solidFill>
          <a:schemeClr val="tx1"/>
        </a:solidFill>
        <a:latin typeface="+mn-lt"/>
        <a:ea typeface="+mn-ea"/>
        <a:cs typeface="+mn-cs"/>
      </a:defRPr>
    </a:lvl2pPr>
    <a:lvl3pPr marL="914290" algn="l" defTabSz="914290" rtl="0" eaLnBrk="1" latinLnBrk="0" hangingPunct="1">
      <a:defRPr sz="1800" kern="1200">
        <a:solidFill>
          <a:schemeClr val="tx1"/>
        </a:solidFill>
        <a:latin typeface="+mn-lt"/>
        <a:ea typeface="+mn-ea"/>
        <a:cs typeface="+mn-cs"/>
      </a:defRPr>
    </a:lvl3pPr>
    <a:lvl4pPr marL="1371435" algn="l" defTabSz="914290" rtl="0" eaLnBrk="1" latinLnBrk="0" hangingPunct="1">
      <a:defRPr sz="1800" kern="1200">
        <a:solidFill>
          <a:schemeClr val="tx1"/>
        </a:solidFill>
        <a:latin typeface="+mn-lt"/>
        <a:ea typeface="+mn-ea"/>
        <a:cs typeface="+mn-cs"/>
      </a:defRPr>
    </a:lvl4pPr>
    <a:lvl5pPr marL="1828579" algn="l" defTabSz="914290" rtl="0" eaLnBrk="1" latinLnBrk="0" hangingPunct="1">
      <a:defRPr sz="1800" kern="1200">
        <a:solidFill>
          <a:schemeClr val="tx1"/>
        </a:solidFill>
        <a:latin typeface="+mn-lt"/>
        <a:ea typeface="+mn-ea"/>
        <a:cs typeface="+mn-cs"/>
      </a:defRPr>
    </a:lvl5pPr>
    <a:lvl6pPr marL="2285724" algn="l" defTabSz="914290" rtl="0" eaLnBrk="1" latinLnBrk="0" hangingPunct="1">
      <a:defRPr sz="1800" kern="1200">
        <a:solidFill>
          <a:schemeClr val="tx1"/>
        </a:solidFill>
        <a:latin typeface="+mn-lt"/>
        <a:ea typeface="+mn-ea"/>
        <a:cs typeface="+mn-cs"/>
      </a:defRPr>
    </a:lvl6pPr>
    <a:lvl7pPr marL="2742869" algn="l" defTabSz="914290" rtl="0" eaLnBrk="1" latinLnBrk="0" hangingPunct="1">
      <a:defRPr sz="1800" kern="1200">
        <a:solidFill>
          <a:schemeClr val="tx1"/>
        </a:solidFill>
        <a:latin typeface="+mn-lt"/>
        <a:ea typeface="+mn-ea"/>
        <a:cs typeface="+mn-cs"/>
      </a:defRPr>
    </a:lvl7pPr>
    <a:lvl8pPr marL="3200014" algn="l" defTabSz="914290" rtl="0" eaLnBrk="1" latinLnBrk="0" hangingPunct="1">
      <a:defRPr sz="1800" kern="1200">
        <a:solidFill>
          <a:schemeClr val="tx1"/>
        </a:solidFill>
        <a:latin typeface="+mn-lt"/>
        <a:ea typeface="+mn-ea"/>
        <a:cs typeface="+mn-cs"/>
      </a:defRPr>
    </a:lvl8pPr>
    <a:lvl9pPr marL="3657159" algn="l" defTabSz="91429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64706" autoAdjust="0"/>
  </p:normalViewPr>
  <p:slideViewPr>
    <p:cSldViewPr>
      <p:cViewPr varScale="1">
        <p:scale>
          <a:sx n="56" d="100"/>
          <a:sy n="56" d="100"/>
        </p:scale>
        <p:origin x="486" y="78"/>
      </p:cViewPr>
      <p:guideLst>
        <p:guide orient="horz" pos="2160"/>
        <p:guide pos="2880"/>
      </p:guideLst>
    </p:cSldViewPr>
  </p:slideViewPr>
  <p:outlineViewPr>
    <p:cViewPr>
      <p:scale>
        <a:sx n="33" d="100"/>
        <a:sy n="33" d="100"/>
      </p:scale>
      <p:origin x="0" y="-2450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87" d="100"/>
          <a:sy n="87" d="100"/>
        </p:scale>
        <p:origin x="-190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14219A6-3D10-41CD-9D83-0314ACFDAC6A}" type="datetimeFigureOut">
              <a:rPr lang="en-US" smtClean="0"/>
              <a:t>9/21/2018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E77B0B8-9C3C-4EED-A66A-30AC1C38DB88}" type="slidenum">
              <a:rPr lang="en-US" smtClean="0"/>
              <a:t>‹#›</a:t>
            </a:fld>
            <a:endParaRPr lang="en-US"/>
          </a:p>
        </p:txBody>
      </p:sp>
    </p:spTree>
    <p:extLst>
      <p:ext uri="{BB962C8B-B14F-4D97-AF65-F5344CB8AC3E}">
        <p14:creationId xmlns:p14="http://schemas.microsoft.com/office/powerpoint/2010/main" val="4160419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9A21FBAB-9672-4BA0-A06F-2DFD8927D0E7}" type="datetimeFigureOut">
              <a:rPr lang="en-US" smtClean="0"/>
              <a:t>9/21/2018</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2D9F3FC9-5751-493F-AA92-969687469FC5}" type="slidenum">
              <a:rPr lang="en-US" smtClean="0"/>
              <a:t>‹#›</a:t>
            </a:fld>
            <a:endParaRPr lang="en-US"/>
          </a:p>
        </p:txBody>
      </p:sp>
    </p:spTree>
    <p:extLst>
      <p:ext uri="{BB962C8B-B14F-4D97-AF65-F5344CB8AC3E}">
        <p14:creationId xmlns:p14="http://schemas.microsoft.com/office/powerpoint/2010/main" val="3340793784"/>
      </p:ext>
    </p:extLst>
  </p:cSld>
  <p:clrMap bg1="lt1" tx1="dk1" bg2="lt2" tx2="dk2" accent1="accent1" accent2="accent2" accent3="accent3" accent4="accent4" accent5="accent5" accent6="accent6" hlink="hlink" folHlink="folHlink"/>
  <p:notesStyle>
    <a:lvl1pPr marL="0" algn="l" defTabSz="914290" rtl="0" eaLnBrk="1" latinLnBrk="0" hangingPunct="1">
      <a:defRPr sz="1200" kern="1200">
        <a:solidFill>
          <a:schemeClr val="tx1"/>
        </a:solidFill>
        <a:latin typeface="+mn-lt"/>
        <a:ea typeface="+mn-ea"/>
        <a:cs typeface="+mn-cs"/>
      </a:defRPr>
    </a:lvl1pPr>
    <a:lvl2pPr marL="457145" algn="l" defTabSz="914290" rtl="0" eaLnBrk="1" latinLnBrk="0" hangingPunct="1">
      <a:defRPr sz="1200" kern="1200">
        <a:solidFill>
          <a:schemeClr val="tx1"/>
        </a:solidFill>
        <a:latin typeface="+mn-lt"/>
        <a:ea typeface="+mn-ea"/>
        <a:cs typeface="+mn-cs"/>
      </a:defRPr>
    </a:lvl2pPr>
    <a:lvl3pPr marL="914290" algn="l" defTabSz="914290" rtl="0" eaLnBrk="1" latinLnBrk="0" hangingPunct="1">
      <a:defRPr sz="1200" kern="1200">
        <a:solidFill>
          <a:schemeClr val="tx1"/>
        </a:solidFill>
        <a:latin typeface="+mn-lt"/>
        <a:ea typeface="+mn-ea"/>
        <a:cs typeface="+mn-cs"/>
      </a:defRPr>
    </a:lvl3pPr>
    <a:lvl4pPr marL="1371435" algn="l" defTabSz="914290" rtl="0" eaLnBrk="1" latinLnBrk="0" hangingPunct="1">
      <a:defRPr sz="1200" kern="1200">
        <a:solidFill>
          <a:schemeClr val="tx1"/>
        </a:solidFill>
        <a:latin typeface="+mn-lt"/>
        <a:ea typeface="+mn-ea"/>
        <a:cs typeface="+mn-cs"/>
      </a:defRPr>
    </a:lvl4pPr>
    <a:lvl5pPr marL="1828579" algn="l" defTabSz="914290" rtl="0" eaLnBrk="1" latinLnBrk="0" hangingPunct="1">
      <a:defRPr sz="1200" kern="1200">
        <a:solidFill>
          <a:schemeClr val="tx1"/>
        </a:solidFill>
        <a:latin typeface="+mn-lt"/>
        <a:ea typeface="+mn-ea"/>
        <a:cs typeface="+mn-cs"/>
      </a:defRPr>
    </a:lvl5pPr>
    <a:lvl6pPr marL="2285724" algn="l" defTabSz="914290" rtl="0" eaLnBrk="1" latinLnBrk="0" hangingPunct="1">
      <a:defRPr sz="1200" kern="1200">
        <a:solidFill>
          <a:schemeClr val="tx1"/>
        </a:solidFill>
        <a:latin typeface="+mn-lt"/>
        <a:ea typeface="+mn-ea"/>
        <a:cs typeface="+mn-cs"/>
      </a:defRPr>
    </a:lvl6pPr>
    <a:lvl7pPr marL="2742869" algn="l" defTabSz="914290" rtl="0" eaLnBrk="1" latinLnBrk="0" hangingPunct="1">
      <a:defRPr sz="1200" kern="1200">
        <a:solidFill>
          <a:schemeClr val="tx1"/>
        </a:solidFill>
        <a:latin typeface="+mn-lt"/>
        <a:ea typeface="+mn-ea"/>
        <a:cs typeface="+mn-cs"/>
      </a:defRPr>
    </a:lvl7pPr>
    <a:lvl8pPr marL="3200014" algn="l" defTabSz="914290" rtl="0" eaLnBrk="1" latinLnBrk="0" hangingPunct="1">
      <a:defRPr sz="1200" kern="1200">
        <a:solidFill>
          <a:schemeClr val="tx1"/>
        </a:solidFill>
        <a:latin typeface="+mn-lt"/>
        <a:ea typeface="+mn-ea"/>
        <a:cs typeface="+mn-cs"/>
      </a:defRPr>
    </a:lvl8pPr>
    <a:lvl9pPr marL="3657159" algn="l" defTabSz="91429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CHIPTS</a:t>
            </a:r>
            <a:r>
              <a:rPr lang="en-US" baseline="0" dirty="0" smtClean="0"/>
              <a:t> and ACO are proud to be co-hosting this very important event, and we are happy to have you all here. </a:t>
            </a:r>
          </a:p>
          <a:p>
            <a:endParaRPr lang="en-US" baseline="0" dirty="0" smtClean="0"/>
          </a:p>
          <a:p>
            <a:r>
              <a:rPr lang="en-US" baseline="0" dirty="0" err="1" smtClean="0"/>
              <a:t>Etc</a:t>
            </a:r>
            <a:r>
              <a:rPr lang="en-US" baseline="0" dirty="0" smtClean="0"/>
              <a:t> </a:t>
            </a:r>
            <a:r>
              <a:rPr lang="en-US" baseline="0" dirty="0" err="1" smtClean="0"/>
              <a:t>etc</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D9F3FC9-5751-493F-AA92-969687469FC5}" type="slidenum">
              <a:rPr lang="en-US" smtClean="0"/>
              <a:t>1</a:t>
            </a:fld>
            <a:endParaRPr lang="en-US"/>
          </a:p>
        </p:txBody>
      </p:sp>
    </p:spTree>
    <p:extLst>
      <p:ext uri="{BB962C8B-B14F-4D97-AF65-F5344CB8AC3E}">
        <p14:creationId xmlns:p14="http://schemas.microsoft.com/office/powerpoint/2010/main" val="3304277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Take a moment to acknowledge our partners</a:t>
            </a:r>
          </a:p>
          <a:p>
            <a:endParaRPr lang="en-US" baseline="0" dirty="0" smtClean="0"/>
          </a:p>
          <a:p>
            <a:endParaRPr lang="en-US" baseline="0" dirty="0" smtClean="0"/>
          </a:p>
          <a:p>
            <a:r>
              <a:rPr lang="en-US" baseline="0" dirty="0" smtClean="0"/>
              <a:t>We also want give special thanks the following for their help: </a:t>
            </a:r>
          </a:p>
          <a:p>
            <a:pPr marL="171450" indent="-171450">
              <a:buFontTx/>
              <a:buChar char="-"/>
            </a:pPr>
            <a:r>
              <a:rPr lang="en-US" baseline="0" dirty="0" smtClean="0"/>
              <a:t>Ricky and Dahlia from ACO</a:t>
            </a:r>
          </a:p>
          <a:p>
            <a:pPr marL="171450" indent="-171450">
              <a:buFontTx/>
              <a:buChar char="-"/>
            </a:pPr>
            <a:r>
              <a:rPr lang="en-US" baseline="0" dirty="0" smtClean="0"/>
              <a:t>Michael Marquesen from Los Angeles Community Health Project</a:t>
            </a:r>
          </a:p>
          <a:p>
            <a:pPr marL="171450" indent="-171450">
              <a:buFontTx/>
              <a:buChar char="-"/>
            </a:pPr>
            <a:r>
              <a:rPr lang="en-US" baseline="0" dirty="0" smtClean="0"/>
              <a:t>Eddie  Sanders from Northeast Valley Health Corporation</a:t>
            </a:r>
          </a:p>
          <a:p>
            <a:pPr marL="171450" indent="-171450">
              <a:buFontTx/>
              <a:buChar char="-"/>
            </a:pPr>
            <a:r>
              <a:rPr lang="en-US" baseline="0" dirty="0" smtClean="0"/>
              <a:t>Sandra and Tom from Los Angeles Region PAETC</a:t>
            </a:r>
          </a:p>
          <a:p>
            <a:pPr marL="171450" indent="-171450">
              <a:buFontTx/>
              <a:buChar char="-"/>
            </a:pPr>
            <a:r>
              <a:rPr lang="en-US" baseline="0" dirty="0" smtClean="0"/>
              <a:t>Susan Forrest from LACADA</a:t>
            </a:r>
          </a:p>
          <a:p>
            <a:pPr marL="171450" indent="-171450">
              <a:buFontTx/>
              <a:buChar char="-"/>
            </a:pPr>
            <a:r>
              <a:rPr lang="en-US" baseline="0" dirty="0" smtClean="0"/>
              <a:t>UCLA Department of Family Medicine</a:t>
            </a:r>
          </a:p>
          <a:p>
            <a:pPr marL="171450" indent="-171450">
              <a:buFontTx/>
              <a:buChar char="-"/>
            </a:pPr>
            <a:r>
              <a:rPr lang="en-US" baseline="0" dirty="0" err="1" smtClean="0"/>
              <a:t>Dami</a:t>
            </a:r>
            <a:r>
              <a:rPr lang="en-US" baseline="0" dirty="0" smtClean="0"/>
              <a:t> and Izzy from CHIPTS</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2D9F3FC9-5751-493F-AA92-969687469FC5}" type="slidenum">
              <a:rPr lang="en-US" smtClean="0"/>
              <a:t>2</a:t>
            </a:fld>
            <a:endParaRPr lang="en-US"/>
          </a:p>
        </p:txBody>
      </p:sp>
    </p:spTree>
    <p:extLst>
      <p:ext uri="{BB962C8B-B14F-4D97-AF65-F5344CB8AC3E}">
        <p14:creationId xmlns:p14="http://schemas.microsoft.com/office/powerpoint/2010/main" val="4156734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defRPr>
            </a:lvl1pPr>
            <a:lvl2pPr marL="757020" indent="-291161">
              <a:spcBef>
                <a:spcPct val="30000"/>
              </a:spcBef>
              <a:defRPr sz="1300">
                <a:solidFill>
                  <a:schemeClr val="tx1"/>
                </a:solidFill>
                <a:latin typeface="Arial" panose="020B0604020202020204" pitchFamily="34" charset="0"/>
              </a:defRPr>
            </a:lvl2pPr>
            <a:lvl3pPr marL="1164647" indent="-232929">
              <a:spcBef>
                <a:spcPct val="30000"/>
              </a:spcBef>
              <a:defRPr sz="1300">
                <a:solidFill>
                  <a:schemeClr val="tx1"/>
                </a:solidFill>
                <a:latin typeface="Arial" panose="020B0604020202020204" pitchFamily="34" charset="0"/>
              </a:defRPr>
            </a:lvl3pPr>
            <a:lvl4pPr marL="1630505" indent="-232929">
              <a:spcBef>
                <a:spcPct val="30000"/>
              </a:spcBef>
              <a:defRPr sz="1300">
                <a:solidFill>
                  <a:schemeClr val="tx1"/>
                </a:solidFill>
                <a:latin typeface="Arial" panose="020B0604020202020204" pitchFamily="34" charset="0"/>
              </a:defRPr>
            </a:lvl4pPr>
            <a:lvl5pPr marL="2096365" indent="-232929">
              <a:spcBef>
                <a:spcPct val="30000"/>
              </a:spcBef>
              <a:defRPr sz="1300">
                <a:solidFill>
                  <a:schemeClr val="tx1"/>
                </a:solidFill>
                <a:latin typeface="Arial" panose="020B0604020202020204" pitchFamily="34" charset="0"/>
              </a:defRPr>
            </a:lvl5pPr>
            <a:lvl6pPr marL="2562224" indent="-232929" eaLnBrk="0" fontAlgn="base" hangingPunct="0">
              <a:spcBef>
                <a:spcPct val="30000"/>
              </a:spcBef>
              <a:spcAft>
                <a:spcPct val="0"/>
              </a:spcAft>
              <a:defRPr sz="1300">
                <a:solidFill>
                  <a:schemeClr val="tx1"/>
                </a:solidFill>
                <a:latin typeface="Arial" panose="020B0604020202020204" pitchFamily="34" charset="0"/>
              </a:defRPr>
            </a:lvl6pPr>
            <a:lvl7pPr marL="3028082" indent="-232929" eaLnBrk="0" fontAlgn="base" hangingPunct="0">
              <a:spcBef>
                <a:spcPct val="30000"/>
              </a:spcBef>
              <a:spcAft>
                <a:spcPct val="0"/>
              </a:spcAft>
              <a:defRPr sz="1300">
                <a:solidFill>
                  <a:schemeClr val="tx1"/>
                </a:solidFill>
                <a:latin typeface="Arial" panose="020B0604020202020204" pitchFamily="34" charset="0"/>
              </a:defRPr>
            </a:lvl7pPr>
            <a:lvl8pPr marL="3493941" indent="-232929" eaLnBrk="0" fontAlgn="base" hangingPunct="0">
              <a:spcBef>
                <a:spcPct val="30000"/>
              </a:spcBef>
              <a:spcAft>
                <a:spcPct val="0"/>
              </a:spcAft>
              <a:defRPr sz="1300">
                <a:solidFill>
                  <a:schemeClr val="tx1"/>
                </a:solidFill>
                <a:latin typeface="Arial" panose="020B0604020202020204" pitchFamily="34" charset="0"/>
              </a:defRPr>
            </a:lvl8pPr>
            <a:lvl9pPr marL="3959800" indent="-232929" eaLnBrk="0" fontAlgn="base" hangingPunct="0">
              <a:spcBef>
                <a:spcPct val="30000"/>
              </a:spcBef>
              <a:spcAft>
                <a:spcPct val="0"/>
              </a:spcAft>
              <a:defRPr sz="1300">
                <a:solidFill>
                  <a:schemeClr val="tx1"/>
                </a:solidFill>
                <a:latin typeface="Arial" panose="020B0604020202020204" pitchFamily="34" charset="0"/>
              </a:defRPr>
            </a:lvl9pPr>
          </a:lstStyle>
          <a:p>
            <a:pPr defTabSz="931717" fontAlgn="base">
              <a:spcBef>
                <a:spcPct val="0"/>
              </a:spcBef>
              <a:spcAft>
                <a:spcPct val="0"/>
              </a:spcAft>
            </a:pPr>
            <a:fld id="{411C678A-E404-4C2E-B688-E38DDDF076B9}" type="slidenum">
              <a:rPr lang="en-US" altLang="en-US">
                <a:solidFill>
                  <a:prstClr val="black"/>
                </a:solidFill>
                <a:cs typeface="Arial" charset="0"/>
              </a:rPr>
              <a:pPr defTabSz="931717" fontAlgn="base">
                <a:spcBef>
                  <a:spcPct val="0"/>
                </a:spcBef>
                <a:spcAft>
                  <a:spcPct val="0"/>
                </a:spcAft>
              </a:pPr>
              <a:t>22</a:t>
            </a:fld>
            <a:endParaRPr lang="en-US" altLang="en-US">
              <a:solidFill>
                <a:prstClr val="black"/>
              </a:solidFill>
              <a:cs typeface="Arial" charset="0"/>
            </a:endParaRPr>
          </a:p>
        </p:txBody>
      </p:sp>
      <p:sp>
        <p:nvSpPr>
          <p:cNvPr id="72707" name="Rectangle 2"/>
          <p:cNvSpPr>
            <a:spLocks noGrp="1" noRot="1" noChangeAspect="1" noChangeArrowheads="1" noTextEdit="1"/>
          </p:cNvSpPr>
          <p:nvPr>
            <p:ph type="sldImg"/>
          </p:nvPr>
        </p:nvSpPr>
        <p:spPr>
          <a:xfrm>
            <a:off x="1144588" y="709613"/>
            <a:ext cx="4722812" cy="3543300"/>
          </a:xfrm>
          <a:ln/>
        </p:spPr>
      </p:sp>
      <p:sp>
        <p:nvSpPr>
          <p:cNvPr id="72708" name="Rectangle 3"/>
          <p:cNvSpPr>
            <a:spLocks noGrp="1" noChangeArrowheads="1"/>
          </p:cNvSpPr>
          <p:nvPr>
            <p:ph type="body" idx="1"/>
          </p:nvPr>
        </p:nvSpPr>
        <p:spPr>
          <a:xfrm>
            <a:off x="934720" y="4488419"/>
            <a:ext cx="5140960" cy="4252780"/>
          </a:xfrm>
          <a:noFill/>
        </p:spPr>
        <p:txBody>
          <a:bodyPr lIns="95631" tIns="47816" rIns="95631" bIns="47816"/>
          <a:lstStyle/>
          <a:p>
            <a:pPr eaLnBrk="1" hangingPunct="1"/>
            <a:r>
              <a:rPr lang="en-US" altLang="en-US" smtClean="0"/>
              <a:t>Heroin injectors and individuals who abuse other opioids periodically seek detoxification to reduce the negative consequences of opioid dependence. All opioids share the characteristic of inducing tolerance and the cost of an illicit opioid habit usually creeps up over time, eventually becoming too expensive to support. As well, social, legal and interpersonal consequences of opioid dependence can induce users to throw up the flag and seek treatment. The primary treatment goal for opioid abuse among addiction treatment providers is stable maintenance, due to the strong pull of opiates on the individual to relapse. Many opioid abusers who seek treatment may not have the goal of maintenance and instead want detoxification. In a recent review of the evidence, Day and colleagues (2005) reported that while the database is overwhelmingly poor in quality, there are sufficient data to conclude that  inpatient detoxification results in acceptable and high levels of patients who achieve the goal of opioid detoxification compared to outpatient programs. The data describing efficacy of outpatient programs, whether using decreasing methadone dosages, clonidine or other alpha-2 adrenergic medications, or (especially) non-medication detoxification strategies are overwhelmingly consistent to describe the approach as a failure (Amato et al., 2004). In fact, the reviewers for the Cochrane Library concluded that the failure rates from opioid detoxification are so high that this intervention is inhumane and should not be considered treatment! (These last statements may elicit strong reactions from the segment of the audience who consider drug-free status as the only acceptable outcome for drug abuse treatments). </a:t>
            </a:r>
          </a:p>
        </p:txBody>
      </p:sp>
    </p:spTree>
    <p:extLst>
      <p:ext uri="{BB962C8B-B14F-4D97-AF65-F5344CB8AC3E}">
        <p14:creationId xmlns:p14="http://schemas.microsoft.com/office/powerpoint/2010/main" val="246566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290" rtl="0" eaLnBrk="1" fontAlgn="auto" latinLnBrk="0" hangingPunct="1">
              <a:lnSpc>
                <a:spcPct val="100000"/>
              </a:lnSpc>
              <a:spcBef>
                <a:spcPct val="0"/>
              </a:spcBef>
              <a:spcAft>
                <a:spcPts val="0"/>
              </a:spcAft>
              <a:buClrTx/>
              <a:buSzTx/>
              <a:buFontTx/>
              <a:buNone/>
              <a:tabLst/>
              <a:defRPr/>
            </a:pPr>
            <a:fld id="{C7D32BED-C26D-4E43-84F8-223EBC77F56C}"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290" rtl="0" eaLnBrk="1" fontAlgn="auto" latinLnBrk="0" hangingPunct="1">
                <a:lnSpc>
                  <a:spcPct val="100000"/>
                </a:lnSpc>
                <a:spcBef>
                  <a:spcPct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755" name="Rectangle 2"/>
          <p:cNvSpPr>
            <a:spLocks noGrp="1" noRot="1" noChangeAspect="1" noChangeArrowheads="1" noTextEdit="1"/>
          </p:cNvSpPr>
          <p:nvPr>
            <p:ph type="sldImg"/>
          </p:nvPr>
        </p:nvSpPr>
        <p:spPr>
          <a:xfrm>
            <a:off x="1143000" y="709613"/>
            <a:ext cx="4725988" cy="3543300"/>
          </a:xfrm>
          <a:ln/>
        </p:spPr>
      </p:sp>
      <p:sp>
        <p:nvSpPr>
          <p:cNvPr id="74756" name="Rectangle 3"/>
          <p:cNvSpPr>
            <a:spLocks noGrp="1" noChangeArrowheads="1"/>
          </p:cNvSpPr>
          <p:nvPr>
            <p:ph type="body" idx="1"/>
          </p:nvPr>
        </p:nvSpPr>
        <p:spPr>
          <a:xfrm>
            <a:off x="934720" y="4488418"/>
            <a:ext cx="5140960" cy="4252780"/>
          </a:xfrm>
          <a:noFill/>
        </p:spPr>
        <p:txBody>
          <a:bodyPr/>
          <a:lstStyle/>
          <a:p>
            <a:pPr eaLnBrk="1" hangingPunct="1"/>
            <a:endParaRPr lang="en-US" altLang="en-US" smtClean="0"/>
          </a:p>
        </p:txBody>
      </p:sp>
    </p:spTree>
    <p:extLst>
      <p:ext uri="{BB962C8B-B14F-4D97-AF65-F5344CB8AC3E}">
        <p14:creationId xmlns:p14="http://schemas.microsoft.com/office/powerpoint/2010/main" val="1846103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87112" rtl="0" eaLnBrk="1" fontAlgn="auto" latinLnBrk="0" hangingPunct="1">
              <a:lnSpc>
                <a:spcPct val="100000"/>
              </a:lnSpc>
              <a:spcBef>
                <a:spcPts val="0"/>
              </a:spcBef>
              <a:spcAft>
                <a:spcPts val="0"/>
              </a:spcAft>
              <a:buClrTx/>
              <a:buSzTx/>
              <a:buFontTx/>
              <a:buNone/>
              <a:tabLst/>
              <a:defRPr/>
            </a:pPr>
            <a:fld id="{3111CB57-8DCE-4F20-870D-985CB4535F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8711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4919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CA24C0-4257-4D80-A9E7-00A3EC7E1C1F}" type="slidenum">
              <a:rPr lang="en-US" smtClean="0"/>
              <a:t>33</a:t>
            </a:fld>
            <a:endParaRPr lang="en-US"/>
          </a:p>
        </p:txBody>
      </p:sp>
    </p:spTree>
    <p:extLst>
      <p:ext uri="{BB962C8B-B14F-4D97-AF65-F5344CB8AC3E}">
        <p14:creationId xmlns:p14="http://schemas.microsoft.com/office/powerpoint/2010/main" val="385760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1511" indent="0" algn="ctr">
              <a:buNone/>
              <a:defRPr>
                <a:solidFill>
                  <a:schemeClr val="tx1">
                    <a:tint val="75000"/>
                  </a:schemeClr>
                </a:solidFill>
              </a:defRPr>
            </a:lvl2pPr>
            <a:lvl3pPr marL="903020" indent="0" algn="ctr">
              <a:buNone/>
              <a:defRPr>
                <a:solidFill>
                  <a:schemeClr val="tx1">
                    <a:tint val="75000"/>
                  </a:schemeClr>
                </a:solidFill>
              </a:defRPr>
            </a:lvl3pPr>
            <a:lvl4pPr marL="1354532" indent="0" algn="ctr">
              <a:buNone/>
              <a:defRPr>
                <a:solidFill>
                  <a:schemeClr val="tx1">
                    <a:tint val="75000"/>
                  </a:schemeClr>
                </a:solidFill>
              </a:defRPr>
            </a:lvl4pPr>
            <a:lvl5pPr marL="1806042" indent="0" algn="ctr">
              <a:buNone/>
              <a:defRPr>
                <a:solidFill>
                  <a:schemeClr val="tx1">
                    <a:tint val="75000"/>
                  </a:schemeClr>
                </a:solidFill>
              </a:defRPr>
            </a:lvl5pPr>
            <a:lvl6pPr marL="2257553" indent="0" algn="ctr">
              <a:buNone/>
              <a:defRPr>
                <a:solidFill>
                  <a:schemeClr val="tx1">
                    <a:tint val="75000"/>
                  </a:schemeClr>
                </a:solidFill>
              </a:defRPr>
            </a:lvl6pPr>
            <a:lvl7pPr marL="2709062" indent="0" algn="ctr">
              <a:buNone/>
              <a:defRPr>
                <a:solidFill>
                  <a:schemeClr val="tx1">
                    <a:tint val="75000"/>
                  </a:schemeClr>
                </a:solidFill>
              </a:defRPr>
            </a:lvl7pPr>
            <a:lvl8pPr marL="3160573" indent="0" algn="ctr">
              <a:buNone/>
              <a:defRPr>
                <a:solidFill>
                  <a:schemeClr val="tx1">
                    <a:tint val="75000"/>
                  </a:schemeClr>
                </a:solidFill>
              </a:defRPr>
            </a:lvl8pPr>
            <a:lvl9pPr marL="361208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03020"/>
            <a:fld id="{6B712489-5DBE-47B9-9881-6EDA4AED56AA}" type="datetime1">
              <a:rPr lang="en-US" smtClean="0">
                <a:solidFill>
                  <a:prstClr val="black">
                    <a:tint val="75000"/>
                  </a:prstClr>
                </a:solidFill>
              </a:rPr>
              <a:pPr defTabSz="903020"/>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302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3020"/>
            <a:fld id="{F98EE3E6-4BA2-4C13-AECB-DB7EF1CF35C1}" type="slidenum">
              <a:rPr lang="en-US" smtClean="0">
                <a:solidFill>
                  <a:prstClr val="black">
                    <a:tint val="75000"/>
                  </a:prstClr>
                </a:solidFill>
              </a:rPr>
              <a:pPr defTabSz="903020"/>
              <a:t>‹#›</a:t>
            </a:fld>
            <a:endParaRPr lang="en-US">
              <a:solidFill>
                <a:prstClr val="black">
                  <a:tint val="75000"/>
                </a:prstClr>
              </a:solidFill>
            </a:endParaRPr>
          </a:p>
        </p:txBody>
      </p:sp>
    </p:spTree>
    <p:extLst>
      <p:ext uri="{BB962C8B-B14F-4D97-AF65-F5344CB8AC3E}">
        <p14:creationId xmlns:p14="http://schemas.microsoft.com/office/powerpoint/2010/main" val="2064655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03020"/>
            <a:fld id="{1AD06353-EECE-4FFF-9771-3C4E162FA58C}" type="datetime1">
              <a:rPr lang="en-US" smtClean="0">
                <a:solidFill>
                  <a:prstClr val="black">
                    <a:tint val="75000"/>
                  </a:prstClr>
                </a:solidFill>
              </a:rPr>
              <a:pPr defTabSz="903020"/>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302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3020"/>
            <a:fld id="{F98EE3E6-4BA2-4C13-AECB-DB7EF1CF35C1}" type="slidenum">
              <a:rPr lang="en-US" smtClean="0">
                <a:solidFill>
                  <a:prstClr val="black">
                    <a:tint val="75000"/>
                  </a:prstClr>
                </a:solidFill>
              </a:rPr>
              <a:pPr defTabSz="903020"/>
              <a:t>‹#›</a:t>
            </a:fld>
            <a:endParaRPr lang="en-US">
              <a:solidFill>
                <a:prstClr val="black">
                  <a:tint val="75000"/>
                </a:prstClr>
              </a:solidFill>
            </a:endParaRPr>
          </a:p>
        </p:txBody>
      </p:sp>
    </p:spTree>
    <p:extLst>
      <p:ext uri="{BB962C8B-B14F-4D97-AF65-F5344CB8AC3E}">
        <p14:creationId xmlns:p14="http://schemas.microsoft.com/office/powerpoint/2010/main" val="197150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03020"/>
            <a:fld id="{54EFC055-513B-497B-A9EA-265C63728763}" type="datetime1">
              <a:rPr lang="en-US" smtClean="0">
                <a:solidFill>
                  <a:prstClr val="black">
                    <a:tint val="75000"/>
                  </a:prstClr>
                </a:solidFill>
              </a:rPr>
              <a:pPr defTabSz="903020"/>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302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3020"/>
            <a:fld id="{F98EE3E6-4BA2-4C13-AECB-DB7EF1CF35C1}" type="slidenum">
              <a:rPr lang="en-US" smtClean="0">
                <a:solidFill>
                  <a:prstClr val="black">
                    <a:tint val="75000"/>
                  </a:prstClr>
                </a:solidFill>
              </a:rPr>
              <a:pPr defTabSz="903020"/>
              <a:t>‹#›</a:t>
            </a:fld>
            <a:endParaRPr lang="en-US">
              <a:solidFill>
                <a:prstClr val="black">
                  <a:tint val="75000"/>
                </a:prstClr>
              </a:solidFill>
            </a:endParaRPr>
          </a:p>
        </p:txBody>
      </p:sp>
    </p:spTree>
    <p:extLst>
      <p:ext uri="{BB962C8B-B14F-4D97-AF65-F5344CB8AC3E}">
        <p14:creationId xmlns:p14="http://schemas.microsoft.com/office/powerpoint/2010/main" val="540773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1456" indent="0" algn="ctr">
              <a:buNone/>
              <a:defRPr>
                <a:solidFill>
                  <a:schemeClr val="tx1">
                    <a:tint val="75000"/>
                  </a:schemeClr>
                </a:solidFill>
              </a:defRPr>
            </a:lvl2pPr>
            <a:lvl3pPr marL="902911" indent="0" algn="ctr">
              <a:buNone/>
              <a:defRPr>
                <a:solidFill>
                  <a:schemeClr val="tx1">
                    <a:tint val="75000"/>
                  </a:schemeClr>
                </a:solidFill>
              </a:defRPr>
            </a:lvl3pPr>
            <a:lvl4pPr marL="1354368" indent="0" algn="ctr">
              <a:buNone/>
              <a:defRPr>
                <a:solidFill>
                  <a:schemeClr val="tx1">
                    <a:tint val="75000"/>
                  </a:schemeClr>
                </a:solidFill>
              </a:defRPr>
            </a:lvl4pPr>
            <a:lvl5pPr marL="1805825" indent="0" algn="ctr">
              <a:buNone/>
              <a:defRPr>
                <a:solidFill>
                  <a:schemeClr val="tx1">
                    <a:tint val="75000"/>
                  </a:schemeClr>
                </a:solidFill>
              </a:defRPr>
            </a:lvl5pPr>
            <a:lvl6pPr marL="2257280" indent="0" algn="ctr">
              <a:buNone/>
              <a:defRPr>
                <a:solidFill>
                  <a:schemeClr val="tx1">
                    <a:tint val="75000"/>
                  </a:schemeClr>
                </a:solidFill>
              </a:defRPr>
            </a:lvl6pPr>
            <a:lvl7pPr marL="2708735" indent="0" algn="ctr">
              <a:buNone/>
              <a:defRPr>
                <a:solidFill>
                  <a:schemeClr val="tx1">
                    <a:tint val="75000"/>
                  </a:schemeClr>
                </a:solidFill>
              </a:defRPr>
            </a:lvl7pPr>
            <a:lvl8pPr marL="3160192" indent="0" algn="ctr">
              <a:buNone/>
              <a:defRPr>
                <a:solidFill>
                  <a:schemeClr val="tx1">
                    <a:tint val="75000"/>
                  </a:schemeClr>
                </a:solidFill>
              </a:defRPr>
            </a:lvl8pPr>
            <a:lvl9pPr marL="36116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02911"/>
            <a:fld id="{6B712489-5DBE-47B9-9881-6EDA4AED56AA}" type="datetime1">
              <a:rPr lang="en-US" smtClean="0">
                <a:solidFill>
                  <a:prstClr val="black">
                    <a:tint val="75000"/>
                  </a:prstClr>
                </a:solidFill>
              </a:rPr>
              <a:pPr defTabSz="902911"/>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29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3738278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02911"/>
            <a:fld id="{A435E6A5-24F1-4B90-A87A-A718D75D88DC}" type="datetime1">
              <a:rPr lang="en-US" smtClean="0">
                <a:solidFill>
                  <a:prstClr val="black">
                    <a:tint val="75000"/>
                  </a:prstClr>
                </a:solidFill>
              </a:rPr>
              <a:pPr defTabSz="902911"/>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29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1768366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02"/>
            <a:ext cx="7772400" cy="1362075"/>
          </a:xfrm>
        </p:spPr>
        <p:txBody>
          <a:bodyPr anchor="t"/>
          <a:lstStyle>
            <a:lvl1pPr algn="l">
              <a:defRPr sz="4025" b="1" cap="all"/>
            </a:lvl1pPr>
          </a:lstStyle>
          <a:p>
            <a:r>
              <a:rPr lang="en-US" smtClean="0"/>
              <a:t>Click to edit Master title style</a:t>
            </a:r>
            <a:endParaRPr lang="en-US"/>
          </a:p>
        </p:txBody>
      </p:sp>
      <p:sp>
        <p:nvSpPr>
          <p:cNvPr id="3" name="Text Placeholder 2"/>
          <p:cNvSpPr>
            <a:spLocks noGrp="1"/>
          </p:cNvSpPr>
          <p:nvPr>
            <p:ph type="body" idx="1"/>
          </p:nvPr>
        </p:nvSpPr>
        <p:spPr>
          <a:xfrm>
            <a:off x="722315" y="2906715"/>
            <a:ext cx="7772400" cy="1500187"/>
          </a:xfrm>
        </p:spPr>
        <p:txBody>
          <a:bodyPr anchor="b"/>
          <a:lstStyle>
            <a:lvl1pPr marL="0" indent="0">
              <a:buNone/>
              <a:defRPr sz="1921">
                <a:solidFill>
                  <a:schemeClr val="tx1">
                    <a:tint val="75000"/>
                  </a:schemeClr>
                </a:solidFill>
              </a:defRPr>
            </a:lvl1pPr>
            <a:lvl2pPr marL="451456" indent="0">
              <a:buNone/>
              <a:defRPr sz="1738">
                <a:solidFill>
                  <a:schemeClr val="tx1">
                    <a:tint val="75000"/>
                  </a:schemeClr>
                </a:solidFill>
              </a:defRPr>
            </a:lvl2pPr>
            <a:lvl3pPr marL="902911" indent="0">
              <a:buNone/>
              <a:defRPr sz="1555">
                <a:solidFill>
                  <a:schemeClr val="tx1">
                    <a:tint val="75000"/>
                  </a:schemeClr>
                </a:solidFill>
              </a:defRPr>
            </a:lvl3pPr>
            <a:lvl4pPr marL="1354368" indent="0">
              <a:buNone/>
              <a:defRPr sz="1464">
                <a:solidFill>
                  <a:schemeClr val="tx1">
                    <a:tint val="75000"/>
                  </a:schemeClr>
                </a:solidFill>
              </a:defRPr>
            </a:lvl4pPr>
            <a:lvl5pPr marL="1805825" indent="0">
              <a:buNone/>
              <a:defRPr sz="1464">
                <a:solidFill>
                  <a:schemeClr val="tx1">
                    <a:tint val="75000"/>
                  </a:schemeClr>
                </a:solidFill>
              </a:defRPr>
            </a:lvl5pPr>
            <a:lvl6pPr marL="2257280" indent="0">
              <a:buNone/>
              <a:defRPr sz="1464">
                <a:solidFill>
                  <a:schemeClr val="tx1">
                    <a:tint val="75000"/>
                  </a:schemeClr>
                </a:solidFill>
              </a:defRPr>
            </a:lvl6pPr>
            <a:lvl7pPr marL="2708735" indent="0">
              <a:buNone/>
              <a:defRPr sz="1464">
                <a:solidFill>
                  <a:schemeClr val="tx1">
                    <a:tint val="75000"/>
                  </a:schemeClr>
                </a:solidFill>
              </a:defRPr>
            </a:lvl7pPr>
            <a:lvl8pPr marL="3160192" indent="0">
              <a:buNone/>
              <a:defRPr sz="1464">
                <a:solidFill>
                  <a:schemeClr val="tx1">
                    <a:tint val="75000"/>
                  </a:schemeClr>
                </a:solidFill>
              </a:defRPr>
            </a:lvl8pPr>
            <a:lvl9pPr marL="3611648" indent="0">
              <a:buNone/>
              <a:defRPr sz="1464">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02911"/>
            <a:fld id="{8719B2EF-2372-40E6-AC81-79DB33500503}" type="datetime1">
              <a:rPr lang="en-US" smtClean="0">
                <a:solidFill>
                  <a:prstClr val="black">
                    <a:tint val="75000"/>
                  </a:prstClr>
                </a:solidFill>
              </a:rPr>
              <a:pPr defTabSz="902911"/>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29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971091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744"/>
            </a:lvl1pPr>
            <a:lvl2pPr>
              <a:defRPr sz="2378"/>
            </a:lvl2pPr>
            <a:lvl3pPr>
              <a:defRPr sz="1921"/>
            </a:lvl3pPr>
            <a:lvl4pPr>
              <a:defRPr sz="1738"/>
            </a:lvl4pPr>
            <a:lvl5pPr>
              <a:defRPr sz="1738"/>
            </a:lvl5pPr>
            <a:lvl6pPr>
              <a:defRPr sz="1738"/>
            </a:lvl6pPr>
            <a:lvl7pPr>
              <a:defRPr sz="1738"/>
            </a:lvl7pPr>
            <a:lvl8pPr>
              <a:defRPr sz="1738"/>
            </a:lvl8pPr>
            <a:lvl9pPr>
              <a:defRPr sz="173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744"/>
            </a:lvl1pPr>
            <a:lvl2pPr>
              <a:defRPr sz="2378"/>
            </a:lvl2pPr>
            <a:lvl3pPr>
              <a:defRPr sz="1921"/>
            </a:lvl3pPr>
            <a:lvl4pPr>
              <a:defRPr sz="1738"/>
            </a:lvl4pPr>
            <a:lvl5pPr>
              <a:defRPr sz="1738"/>
            </a:lvl5pPr>
            <a:lvl6pPr>
              <a:defRPr sz="1738"/>
            </a:lvl6pPr>
            <a:lvl7pPr>
              <a:defRPr sz="1738"/>
            </a:lvl7pPr>
            <a:lvl8pPr>
              <a:defRPr sz="1738"/>
            </a:lvl8pPr>
            <a:lvl9pPr>
              <a:defRPr sz="173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02911"/>
            <a:fld id="{EE0CD680-295E-4FA2-B9A2-AD187B7E9D44}" type="datetime1">
              <a:rPr lang="en-US" smtClean="0">
                <a:solidFill>
                  <a:prstClr val="black">
                    <a:tint val="75000"/>
                  </a:prstClr>
                </a:solidFill>
              </a:rPr>
              <a:pPr defTabSz="902911"/>
              <a:t>9/21/2018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291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2120056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4"/>
            <a:ext cx="4040188" cy="639762"/>
          </a:xfrm>
        </p:spPr>
        <p:txBody>
          <a:bodyPr anchor="b"/>
          <a:lstStyle>
            <a:lvl1pPr marL="0" indent="0">
              <a:buNone/>
              <a:defRPr sz="2378" b="1"/>
            </a:lvl1pPr>
            <a:lvl2pPr marL="451456" indent="0">
              <a:buNone/>
              <a:defRPr sz="1921" b="1"/>
            </a:lvl2pPr>
            <a:lvl3pPr marL="902911" indent="0">
              <a:buNone/>
              <a:defRPr sz="1738" b="1"/>
            </a:lvl3pPr>
            <a:lvl4pPr marL="1354368" indent="0">
              <a:buNone/>
              <a:defRPr sz="1555" b="1"/>
            </a:lvl4pPr>
            <a:lvl5pPr marL="1805825" indent="0">
              <a:buNone/>
              <a:defRPr sz="1555" b="1"/>
            </a:lvl5pPr>
            <a:lvl6pPr marL="2257280" indent="0">
              <a:buNone/>
              <a:defRPr sz="1555" b="1"/>
            </a:lvl6pPr>
            <a:lvl7pPr marL="2708735" indent="0">
              <a:buNone/>
              <a:defRPr sz="1555" b="1"/>
            </a:lvl7pPr>
            <a:lvl8pPr marL="3160192" indent="0">
              <a:buNone/>
              <a:defRPr sz="1555" b="1"/>
            </a:lvl8pPr>
            <a:lvl9pPr marL="3611648" indent="0">
              <a:buNone/>
              <a:defRPr sz="1555"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378"/>
            </a:lvl1pPr>
            <a:lvl2pPr>
              <a:defRPr sz="1921"/>
            </a:lvl2pPr>
            <a:lvl3pPr>
              <a:defRPr sz="1738"/>
            </a:lvl3pPr>
            <a:lvl4pPr>
              <a:defRPr sz="1555"/>
            </a:lvl4pPr>
            <a:lvl5pPr>
              <a:defRPr sz="1555"/>
            </a:lvl5pPr>
            <a:lvl6pPr>
              <a:defRPr sz="1555"/>
            </a:lvl6pPr>
            <a:lvl7pPr>
              <a:defRPr sz="1555"/>
            </a:lvl7pPr>
            <a:lvl8pPr>
              <a:defRPr sz="1555"/>
            </a:lvl8pPr>
            <a:lvl9pPr>
              <a:defRPr sz="155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6" cy="639762"/>
          </a:xfrm>
        </p:spPr>
        <p:txBody>
          <a:bodyPr anchor="b"/>
          <a:lstStyle>
            <a:lvl1pPr marL="0" indent="0">
              <a:buNone/>
              <a:defRPr sz="2378" b="1"/>
            </a:lvl1pPr>
            <a:lvl2pPr marL="451456" indent="0">
              <a:buNone/>
              <a:defRPr sz="1921" b="1"/>
            </a:lvl2pPr>
            <a:lvl3pPr marL="902911" indent="0">
              <a:buNone/>
              <a:defRPr sz="1738" b="1"/>
            </a:lvl3pPr>
            <a:lvl4pPr marL="1354368" indent="0">
              <a:buNone/>
              <a:defRPr sz="1555" b="1"/>
            </a:lvl4pPr>
            <a:lvl5pPr marL="1805825" indent="0">
              <a:buNone/>
              <a:defRPr sz="1555" b="1"/>
            </a:lvl5pPr>
            <a:lvl6pPr marL="2257280" indent="0">
              <a:buNone/>
              <a:defRPr sz="1555" b="1"/>
            </a:lvl6pPr>
            <a:lvl7pPr marL="2708735" indent="0">
              <a:buNone/>
              <a:defRPr sz="1555" b="1"/>
            </a:lvl7pPr>
            <a:lvl8pPr marL="3160192" indent="0">
              <a:buNone/>
              <a:defRPr sz="1555" b="1"/>
            </a:lvl8pPr>
            <a:lvl9pPr marL="3611648" indent="0">
              <a:buNone/>
              <a:defRPr sz="1555"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6" cy="3951288"/>
          </a:xfrm>
        </p:spPr>
        <p:txBody>
          <a:bodyPr/>
          <a:lstStyle>
            <a:lvl1pPr>
              <a:defRPr sz="2378"/>
            </a:lvl1pPr>
            <a:lvl2pPr>
              <a:defRPr sz="1921"/>
            </a:lvl2pPr>
            <a:lvl3pPr>
              <a:defRPr sz="1738"/>
            </a:lvl3pPr>
            <a:lvl4pPr>
              <a:defRPr sz="1555"/>
            </a:lvl4pPr>
            <a:lvl5pPr>
              <a:defRPr sz="1555"/>
            </a:lvl5pPr>
            <a:lvl6pPr>
              <a:defRPr sz="1555"/>
            </a:lvl6pPr>
            <a:lvl7pPr>
              <a:defRPr sz="1555"/>
            </a:lvl7pPr>
            <a:lvl8pPr>
              <a:defRPr sz="1555"/>
            </a:lvl8pPr>
            <a:lvl9pPr>
              <a:defRPr sz="155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02911"/>
            <a:fld id="{112E3107-7EC2-478A-9811-626902EB7D7C}" type="datetime1">
              <a:rPr lang="en-US" smtClean="0">
                <a:solidFill>
                  <a:prstClr val="black">
                    <a:tint val="75000"/>
                  </a:prstClr>
                </a:solidFill>
              </a:rPr>
              <a:pPr defTabSz="902911"/>
              <a:t>9/21/2018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02911"/>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1797607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02911"/>
            <a:fld id="{03164D07-E670-4BD7-B92A-293A25349FFA}" type="datetime1">
              <a:rPr lang="en-US" smtClean="0">
                <a:solidFill>
                  <a:prstClr val="black">
                    <a:tint val="75000"/>
                  </a:prstClr>
                </a:solidFill>
              </a:rPr>
              <a:pPr defTabSz="902911"/>
              <a:t>9/21/2018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02911"/>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3711523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02911"/>
            <a:fld id="{1D46249A-4E66-47A9-9BCA-34F9CA775705}" type="datetime1">
              <a:rPr lang="en-US" smtClean="0">
                <a:solidFill>
                  <a:prstClr val="black">
                    <a:tint val="75000"/>
                  </a:prstClr>
                </a:solidFill>
              </a:rPr>
              <a:pPr defTabSz="902911"/>
              <a:t>9/21/2018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02911"/>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1711757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2" cy="1162050"/>
          </a:xfrm>
        </p:spPr>
        <p:txBody>
          <a:bodyPr anchor="b"/>
          <a:lstStyle>
            <a:lvl1pPr algn="l">
              <a:defRPr sz="1921" b="1"/>
            </a:lvl1pPr>
          </a:lstStyle>
          <a:p>
            <a:r>
              <a:rPr lang="en-US" smtClean="0"/>
              <a:t>Click to edit Master title style</a:t>
            </a:r>
            <a:endParaRPr lang="en-US"/>
          </a:p>
        </p:txBody>
      </p:sp>
      <p:sp>
        <p:nvSpPr>
          <p:cNvPr id="3" name="Content Placeholder 2"/>
          <p:cNvSpPr>
            <a:spLocks noGrp="1"/>
          </p:cNvSpPr>
          <p:nvPr>
            <p:ph idx="1"/>
          </p:nvPr>
        </p:nvSpPr>
        <p:spPr>
          <a:xfrm>
            <a:off x="3575053" y="273052"/>
            <a:ext cx="5111750" cy="5853113"/>
          </a:xfrm>
        </p:spPr>
        <p:txBody>
          <a:bodyPr/>
          <a:lstStyle>
            <a:lvl1pPr>
              <a:defRPr sz="3201"/>
            </a:lvl1pPr>
            <a:lvl2pPr>
              <a:defRPr sz="2744"/>
            </a:lvl2pPr>
            <a:lvl3pPr>
              <a:defRPr sz="2378"/>
            </a:lvl3pPr>
            <a:lvl4pPr>
              <a:defRPr sz="1921"/>
            </a:lvl4pPr>
            <a:lvl5pPr>
              <a:defRPr sz="1921"/>
            </a:lvl5pPr>
            <a:lvl6pPr>
              <a:defRPr sz="1921"/>
            </a:lvl6pPr>
            <a:lvl7pPr>
              <a:defRPr sz="1921"/>
            </a:lvl7pPr>
            <a:lvl8pPr>
              <a:defRPr sz="1921"/>
            </a:lvl8pPr>
            <a:lvl9pPr>
              <a:defRPr sz="192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2" cy="4691063"/>
          </a:xfrm>
        </p:spPr>
        <p:txBody>
          <a:bodyPr/>
          <a:lstStyle>
            <a:lvl1pPr marL="0" indent="0">
              <a:buNone/>
              <a:defRPr sz="1464"/>
            </a:lvl1pPr>
            <a:lvl2pPr marL="451456" indent="0">
              <a:buNone/>
              <a:defRPr sz="1189"/>
            </a:lvl2pPr>
            <a:lvl3pPr marL="902911" indent="0">
              <a:buNone/>
              <a:defRPr sz="1006"/>
            </a:lvl3pPr>
            <a:lvl4pPr marL="1354368" indent="0">
              <a:buNone/>
              <a:defRPr sz="915"/>
            </a:lvl4pPr>
            <a:lvl5pPr marL="1805825" indent="0">
              <a:buNone/>
              <a:defRPr sz="915"/>
            </a:lvl5pPr>
            <a:lvl6pPr marL="2257280" indent="0">
              <a:buNone/>
              <a:defRPr sz="915"/>
            </a:lvl6pPr>
            <a:lvl7pPr marL="2708735" indent="0">
              <a:buNone/>
              <a:defRPr sz="915"/>
            </a:lvl7pPr>
            <a:lvl8pPr marL="3160192" indent="0">
              <a:buNone/>
              <a:defRPr sz="915"/>
            </a:lvl8pPr>
            <a:lvl9pPr marL="3611648" indent="0">
              <a:buNone/>
              <a:defRPr sz="91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02911"/>
            <a:fld id="{096A2878-7E52-42AB-8BA4-CCFDD87C9301}" type="datetime1">
              <a:rPr lang="en-US" smtClean="0">
                <a:solidFill>
                  <a:prstClr val="black">
                    <a:tint val="75000"/>
                  </a:prstClr>
                </a:solidFill>
              </a:rPr>
              <a:pPr defTabSz="902911"/>
              <a:t>9/21/2018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291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1339276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03020"/>
            <a:fld id="{A435E6A5-24F1-4B90-A87A-A718D75D88DC}" type="datetime1">
              <a:rPr lang="en-US" smtClean="0">
                <a:solidFill>
                  <a:prstClr val="black">
                    <a:tint val="75000"/>
                  </a:prstClr>
                </a:solidFill>
              </a:rPr>
              <a:pPr defTabSz="903020"/>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302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3020"/>
            <a:fld id="{F98EE3E6-4BA2-4C13-AECB-DB7EF1CF35C1}" type="slidenum">
              <a:rPr lang="en-US" smtClean="0">
                <a:solidFill>
                  <a:prstClr val="black">
                    <a:tint val="75000"/>
                  </a:prstClr>
                </a:solidFill>
              </a:rPr>
              <a:pPr defTabSz="903020"/>
              <a:t>‹#›</a:t>
            </a:fld>
            <a:endParaRPr lang="en-US">
              <a:solidFill>
                <a:prstClr val="black">
                  <a:tint val="75000"/>
                </a:prstClr>
              </a:solidFill>
            </a:endParaRPr>
          </a:p>
        </p:txBody>
      </p:sp>
    </p:spTree>
    <p:extLst>
      <p:ext uri="{BB962C8B-B14F-4D97-AF65-F5344CB8AC3E}">
        <p14:creationId xmlns:p14="http://schemas.microsoft.com/office/powerpoint/2010/main" val="2025626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1921"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1"/>
            </a:lvl1pPr>
            <a:lvl2pPr marL="451456" indent="0">
              <a:buNone/>
              <a:defRPr sz="2744"/>
            </a:lvl2pPr>
            <a:lvl3pPr marL="902911" indent="0">
              <a:buNone/>
              <a:defRPr sz="2378"/>
            </a:lvl3pPr>
            <a:lvl4pPr marL="1354368" indent="0">
              <a:buNone/>
              <a:defRPr sz="1921"/>
            </a:lvl4pPr>
            <a:lvl5pPr marL="1805825" indent="0">
              <a:buNone/>
              <a:defRPr sz="1921"/>
            </a:lvl5pPr>
            <a:lvl6pPr marL="2257280" indent="0">
              <a:buNone/>
              <a:defRPr sz="1921"/>
            </a:lvl6pPr>
            <a:lvl7pPr marL="2708735" indent="0">
              <a:buNone/>
              <a:defRPr sz="1921"/>
            </a:lvl7pPr>
            <a:lvl8pPr marL="3160192" indent="0">
              <a:buNone/>
              <a:defRPr sz="1921"/>
            </a:lvl8pPr>
            <a:lvl9pPr marL="3611648" indent="0">
              <a:buNone/>
              <a:defRPr sz="1921"/>
            </a:lvl9pPr>
          </a:lstStyle>
          <a:p>
            <a:endParaRPr lang="en-US"/>
          </a:p>
        </p:txBody>
      </p:sp>
      <p:sp>
        <p:nvSpPr>
          <p:cNvPr id="4" name="Text Placeholder 3"/>
          <p:cNvSpPr>
            <a:spLocks noGrp="1"/>
          </p:cNvSpPr>
          <p:nvPr>
            <p:ph type="body" sz="half" idx="2"/>
          </p:nvPr>
        </p:nvSpPr>
        <p:spPr>
          <a:xfrm>
            <a:off x="1792288" y="5367341"/>
            <a:ext cx="5486400" cy="804862"/>
          </a:xfrm>
        </p:spPr>
        <p:txBody>
          <a:bodyPr/>
          <a:lstStyle>
            <a:lvl1pPr marL="0" indent="0">
              <a:buNone/>
              <a:defRPr sz="1464"/>
            </a:lvl1pPr>
            <a:lvl2pPr marL="451456" indent="0">
              <a:buNone/>
              <a:defRPr sz="1189"/>
            </a:lvl2pPr>
            <a:lvl3pPr marL="902911" indent="0">
              <a:buNone/>
              <a:defRPr sz="1006"/>
            </a:lvl3pPr>
            <a:lvl4pPr marL="1354368" indent="0">
              <a:buNone/>
              <a:defRPr sz="915"/>
            </a:lvl4pPr>
            <a:lvl5pPr marL="1805825" indent="0">
              <a:buNone/>
              <a:defRPr sz="915"/>
            </a:lvl5pPr>
            <a:lvl6pPr marL="2257280" indent="0">
              <a:buNone/>
              <a:defRPr sz="915"/>
            </a:lvl6pPr>
            <a:lvl7pPr marL="2708735" indent="0">
              <a:buNone/>
              <a:defRPr sz="915"/>
            </a:lvl7pPr>
            <a:lvl8pPr marL="3160192" indent="0">
              <a:buNone/>
              <a:defRPr sz="915"/>
            </a:lvl8pPr>
            <a:lvl9pPr marL="3611648" indent="0">
              <a:buNone/>
              <a:defRPr sz="91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02911"/>
            <a:fld id="{BFC0438E-83AF-4906-B64C-1D564522024A}" type="datetime1">
              <a:rPr lang="en-US" smtClean="0">
                <a:solidFill>
                  <a:prstClr val="black">
                    <a:tint val="75000"/>
                  </a:prstClr>
                </a:solidFill>
              </a:rPr>
              <a:pPr defTabSz="902911"/>
              <a:t>9/21/2018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291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907774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02911"/>
            <a:fld id="{1AD06353-EECE-4FFF-9771-3C4E162FA58C}" type="datetime1">
              <a:rPr lang="en-US" smtClean="0">
                <a:solidFill>
                  <a:prstClr val="black">
                    <a:tint val="75000"/>
                  </a:prstClr>
                </a:solidFill>
              </a:rPr>
              <a:pPr defTabSz="902911"/>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29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11338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02911"/>
            <a:fld id="{54EFC055-513B-497B-A9EA-265C63728763}" type="datetime1">
              <a:rPr lang="en-US" smtClean="0">
                <a:solidFill>
                  <a:prstClr val="black">
                    <a:tint val="75000"/>
                  </a:prstClr>
                </a:solidFill>
              </a:rPr>
              <a:pPr defTabSz="902911"/>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29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4057453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defTabSz="902911">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02911">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defTabSz="902911">
              <a:defRPr/>
            </a:pPr>
            <a:fld id="{3FC0EDCE-9C76-4733-9BC0-CE8A0007B022}" type="slidenum">
              <a:rPr lang="en-US" smtClean="0">
                <a:solidFill>
                  <a:prstClr val="black">
                    <a:tint val="75000"/>
                  </a:prstClr>
                </a:solidFill>
              </a:rPr>
              <a:pPr defTabSz="902911">
                <a:defRPr/>
              </a:pPr>
              <a:t>‹#›</a:t>
            </a:fld>
            <a:endParaRPr lang="en-US">
              <a:solidFill>
                <a:prstClr val="black">
                  <a:tint val="75000"/>
                </a:prstClr>
              </a:solidFill>
            </a:endParaRPr>
          </a:p>
        </p:txBody>
      </p:sp>
    </p:spTree>
    <p:extLst>
      <p:ext uri="{BB962C8B-B14F-4D97-AF65-F5344CB8AC3E}">
        <p14:creationId xmlns:p14="http://schemas.microsoft.com/office/powerpoint/2010/main" val="112764922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pic>
        <p:nvPicPr>
          <p:cNvPr id="9" name="Picture 8" descr="hptn_ppt_subpage_bg_darkblue_v2.png"/>
          <p:cNvPicPr>
            <a:picLocks noChangeAspect="1"/>
          </p:cNvPicPr>
          <p:nvPr userDrawn="1"/>
        </p:nvPicPr>
        <p:blipFill>
          <a:blip r:embed="rId2"/>
          <a:stretch>
            <a:fillRect/>
          </a:stretch>
        </p:blipFill>
        <p:spPr>
          <a:xfrm>
            <a:off x="0" y="165099"/>
            <a:ext cx="9144000" cy="6692901"/>
          </a:xfrm>
          <a:prstGeom prst="rect">
            <a:avLst/>
          </a:prstGeom>
        </p:spPr>
      </p:pic>
      <p:sp>
        <p:nvSpPr>
          <p:cNvPr id="5" name="Title 3"/>
          <p:cNvSpPr>
            <a:spLocks noGrp="1"/>
          </p:cNvSpPr>
          <p:nvPr>
            <p:ph type="title"/>
          </p:nvPr>
        </p:nvSpPr>
        <p:spPr>
          <a:xfrm>
            <a:off x="838200" y="960440"/>
            <a:ext cx="7467600" cy="944562"/>
          </a:xfrm>
        </p:spPr>
        <p:txBody>
          <a:bodyPr/>
          <a:lstStyle>
            <a:lvl1pPr>
              <a:defRPr>
                <a:solidFill>
                  <a:srgbClr val="0E99C0"/>
                </a:solidFill>
              </a:defRPr>
            </a:lvl1pPr>
          </a:lstStyle>
          <a:p>
            <a:r>
              <a:rPr lang="en-US" dirty="0" smtClean="0"/>
              <a:t>Click to edit Master title style</a:t>
            </a:r>
            <a:endParaRPr lang="en-US" dirty="0"/>
          </a:p>
        </p:txBody>
      </p:sp>
      <p:sp>
        <p:nvSpPr>
          <p:cNvPr id="6" name="Text Placeholder 2"/>
          <p:cNvSpPr>
            <a:spLocks noGrp="1"/>
          </p:cNvSpPr>
          <p:nvPr>
            <p:ph type="body" idx="1"/>
          </p:nvPr>
        </p:nvSpPr>
        <p:spPr>
          <a:xfrm>
            <a:off x="826646" y="2134158"/>
            <a:ext cx="3414399" cy="639762"/>
          </a:xfrm>
        </p:spPr>
        <p:txBody>
          <a:bodyPr anchor="b"/>
          <a:lstStyle>
            <a:lvl1pPr marL="0" indent="0">
              <a:buNone/>
              <a:defRPr sz="2378" b="1">
                <a:solidFill>
                  <a:srgbClr val="FFFFFF"/>
                </a:solidFill>
              </a:defRPr>
            </a:lvl1pPr>
            <a:lvl2pPr marL="451561" indent="0">
              <a:buNone/>
              <a:defRPr sz="2012" b="1"/>
            </a:lvl2pPr>
            <a:lvl3pPr marL="903122" indent="0">
              <a:buNone/>
              <a:defRPr sz="1738" b="1"/>
            </a:lvl3pPr>
            <a:lvl4pPr marL="1354683" indent="0">
              <a:buNone/>
              <a:defRPr sz="1555" b="1"/>
            </a:lvl4pPr>
            <a:lvl5pPr marL="1806242" indent="0">
              <a:buNone/>
              <a:defRPr sz="1555" b="1"/>
            </a:lvl5pPr>
            <a:lvl6pPr marL="2257802" indent="0">
              <a:buNone/>
              <a:defRPr sz="1555" b="1"/>
            </a:lvl6pPr>
            <a:lvl7pPr marL="2709363" indent="0">
              <a:buNone/>
              <a:defRPr sz="1555" b="1"/>
            </a:lvl7pPr>
            <a:lvl8pPr marL="3160924" indent="0">
              <a:buNone/>
              <a:defRPr sz="1555" b="1"/>
            </a:lvl8pPr>
            <a:lvl9pPr marL="3612485" indent="0">
              <a:buNone/>
              <a:defRPr sz="1555" b="1"/>
            </a:lvl9pPr>
          </a:lstStyle>
          <a:p>
            <a:pPr lvl="0"/>
            <a:r>
              <a:rPr lang="en-US" dirty="0" smtClean="0"/>
              <a:t>Click to edit Master text styles</a:t>
            </a:r>
          </a:p>
        </p:txBody>
      </p:sp>
      <p:sp>
        <p:nvSpPr>
          <p:cNvPr id="7" name="Content Placeholder 3"/>
          <p:cNvSpPr>
            <a:spLocks noGrp="1"/>
          </p:cNvSpPr>
          <p:nvPr>
            <p:ph sz="half" idx="2"/>
          </p:nvPr>
        </p:nvSpPr>
        <p:spPr>
          <a:xfrm>
            <a:off x="814664" y="2773920"/>
            <a:ext cx="3426380" cy="3951288"/>
          </a:xfrm>
        </p:spPr>
        <p:txBody>
          <a:bodyPr/>
          <a:lstStyle>
            <a:lvl1pPr>
              <a:defRPr sz="2378">
                <a:solidFill>
                  <a:srgbClr val="FFFFFF"/>
                </a:solidFill>
              </a:defRPr>
            </a:lvl1pPr>
            <a:lvl2pPr>
              <a:defRPr sz="2012">
                <a:solidFill>
                  <a:srgbClr val="FFFFFF"/>
                </a:solidFill>
              </a:defRPr>
            </a:lvl2pPr>
            <a:lvl3pPr>
              <a:defRPr sz="1738">
                <a:solidFill>
                  <a:srgbClr val="FFFFFF"/>
                </a:solidFill>
              </a:defRPr>
            </a:lvl3pPr>
            <a:lvl4pPr>
              <a:defRPr sz="1555">
                <a:solidFill>
                  <a:srgbClr val="FFFFFF"/>
                </a:solidFill>
              </a:defRPr>
            </a:lvl4pPr>
            <a:lvl5pPr>
              <a:defRPr sz="1555">
                <a:solidFill>
                  <a:srgbClr val="FFFFFF"/>
                </a:solidFill>
              </a:defRPr>
            </a:lvl5pPr>
            <a:lvl6pPr>
              <a:defRPr sz="1555"/>
            </a:lvl6pPr>
            <a:lvl7pPr>
              <a:defRPr sz="1555"/>
            </a:lvl7pPr>
            <a:lvl8pPr>
              <a:defRPr sz="1555"/>
            </a:lvl8pPr>
            <a:lvl9pPr>
              <a:defRPr sz="1555"/>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2"/>
          <p:cNvSpPr>
            <a:spLocks noGrp="1"/>
          </p:cNvSpPr>
          <p:nvPr>
            <p:ph type="body" idx="11"/>
          </p:nvPr>
        </p:nvSpPr>
        <p:spPr>
          <a:xfrm>
            <a:off x="4896619" y="2118815"/>
            <a:ext cx="3414399" cy="639762"/>
          </a:xfrm>
        </p:spPr>
        <p:txBody>
          <a:bodyPr anchor="b"/>
          <a:lstStyle>
            <a:lvl1pPr marL="0" indent="0">
              <a:buNone/>
              <a:defRPr sz="2378" b="1">
                <a:solidFill>
                  <a:srgbClr val="FFFFFF"/>
                </a:solidFill>
              </a:defRPr>
            </a:lvl1pPr>
            <a:lvl2pPr marL="451561" indent="0">
              <a:buNone/>
              <a:defRPr sz="2012" b="1"/>
            </a:lvl2pPr>
            <a:lvl3pPr marL="903122" indent="0">
              <a:buNone/>
              <a:defRPr sz="1738" b="1"/>
            </a:lvl3pPr>
            <a:lvl4pPr marL="1354683" indent="0">
              <a:buNone/>
              <a:defRPr sz="1555" b="1"/>
            </a:lvl4pPr>
            <a:lvl5pPr marL="1806242" indent="0">
              <a:buNone/>
              <a:defRPr sz="1555" b="1"/>
            </a:lvl5pPr>
            <a:lvl6pPr marL="2257802" indent="0">
              <a:buNone/>
              <a:defRPr sz="1555" b="1"/>
            </a:lvl6pPr>
            <a:lvl7pPr marL="2709363" indent="0">
              <a:buNone/>
              <a:defRPr sz="1555" b="1"/>
            </a:lvl7pPr>
            <a:lvl8pPr marL="3160924" indent="0">
              <a:buNone/>
              <a:defRPr sz="1555" b="1"/>
            </a:lvl8pPr>
            <a:lvl9pPr marL="3612485" indent="0">
              <a:buNone/>
              <a:defRPr sz="1555" b="1"/>
            </a:lvl9pPr>
          </a:lstStyle>
          <a:p>
            <a:pPr lvl="0"/>
            <a:r>
              <a:rPr lang="en-US" dirty="0" smtClean="0"/>
              <a:t>Click to edit Master text styles</a:t>
            </a:r>
          </a:p>
        </p:txBody>
      </p:sp>
      <p:sp>
        <p:nvSpPr>
          <p:cNvPr id="11" name="Content Placeholder 3"/>
          <p:cNvSpPr>
            <a:spLocks noGrp="1"/>
          </p:cNvSpPr>
          <p:nvPr>
            <p:ph sz="half" idx="12"/>
          </p:nvPr>
        </p:nvSpPr>
        <p:spPr>
          <a:xfrm>
            <a:off x="4887982" y="2758577"/>
            <a:ext cx="3426378" cy="3951288"/>
          </a:xfrm>
        </p:spPr>
        <p:txBody>
          <a:bodyPr/>
          <a:lstStyle>
            <a:lvl1pPr>
              <a:defRPr sz="2378">
                <a:solidFill>
                  <a:srgbClr val="FFFFFF"/>
                </a:solidFill>
              </a:defRPr>
            </a:lvl1pPr>
            <a:lvl2pPr>
              <a:defRPr sz="2012">
                <a:solidFill>
                  <a:srgbClr val="FFFFFF"/>
                </a:solidFill>
              </a:defRPr>
            </a:lvl2pPr>
            <a:lvl3pPr>
              <a:defRPr sz="1738">
                <a:solidFill>
                  <a:srgbClr val="FFFFFF"/>
                </a:solidFill>
              </a:defRPr>
            </a:lvl3pPr>
            <a:lvl4pPr>
              <a:defRPr sz="1555">
                <a:solidFill>
                  <a:srgbClr val="FFFFFF"/>
                </a:solidFill>
              </a:defRPr>
            </a:lvl4pPr>
            <a:lvl5pPr>
              <a:defRPr sz="1555">
                <a:solidFill>
                  <a:srgbClr val="FFFFFF"/>
                </a:solidFill>
              </a:defRPr>
            </a:lvl5pPr>
            <a:lvl6pPr>
              <a:defRPr sz="1555"/>
            </a:lvl6pPr>
            <a:lvl7pPr>
              <a:defRPr sz="1555"/>
            </a:lvl7pPr>
            <a:lvl8pPr>
              <a:defRPr sz="1555"/>
            </a:lvl8pPr>
            <a:lvl9pPr>
              <a:defRPr sz="1555"/>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4" name="Straight Connector 13"/>
          <p:cNvCxnSpPr/>
          <p:nvPr userDrawn="1"/>
        </p:nvCxnSpPr>
        <p:spPr>
          <a:xfrm rot="5400000">
            <a:off x="2247192" y="4423315"/>
            <a:ext cx="4648200" cy="1588"/>
          </a:xfrm>
          <a:prstGeom prst="line">
            <a:avLst/>
          </a:prstGeom>
          <a:ln>
            <a:solidFill>
              <a:srgbClr val="0E99C0">
                <a:alpha val="40000"/>
              </a:srgb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1985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OBJECT">
    <p:spTree>
      <p:nvGrpSpPr>
        <p:cNvPr id="1" name=""/>
        <p:cNvGrpSpPr/>
        <p:nvPr/>
      </p:nvGrpSpPr>
      <p:grpSpPr>
        <a:xfrm>
          <a:off x="0" y="0"/>
          <a:ext cx="0" cy="0"/>
          <a:chOff x="0" y="0"/>
          <a:chExt cx="0" cy="0"/>
        </a:xfrm>
      </p:grpSpPr>
      <p:pic>
        <p:nvPicPr>
          <p:cNvPr id="3" name="Picture 2" descr="hptn_ppt_subpage_bg_darkblue_v2.png"/>
          <p:cNvPicPr>
            <a:picLocks noChangeAspect="1"/>
          </p:cNvPicPr>
          <p:nvPr userDrawn="1"/>
        </p:nvPicPr>
        <p:blipFill>
          <a:blip r:embed="rId2"/>
          <a:stretch>
            <a:fillRect/>
          </a:stretch>
        </p:blipFill>
        <p:spPr>
          <a:xfrm>
            <a:off x="0" y="165099"/>
            <a:ext cx="9144000" cy="6692901"/>
          </a:xfrm>
          <a:prstGeom prst="rect">
            <a:avLst/>
          </a:prstGeom>
        </p:spPr>
      </p:pic>
      <p:sp>
        <p:nvSpPr>
          <p:cNvPr id="5" name="Title 3"/>
          <p:cNvSpPr>
            <a:spLocks noGrp="1"/>
          </p:cNvSpPr>
          <p:nvPr>
            <p:ph type="title"/>
          </p:nvPr>
        </p:nvSpPr>
        <p:spPr>
          <a:xfrm>
            <a:off x="838200" y="960440"/>
            <a:ext cx="7467600" cy="944562"/>
          </a:xfrm>
        </p:spPr>
        <p:txBody>
          <a:bodyPr/>
          <a:lstStyle>
            <a:lvl1pPr>
              <a:defRPr>
                <a:solidFill>
                  <a:srgbClr val="0E99C0"/>
                </a:solidFill>
              </a:defRPr>
            </a:lvl1pPr>
          </a:lstStyle>
          <a:p>
            <a:r>
              <a:rPr lang="en-US" dirty="0" smtClean="0"/>
              <a:t>Click to edit Master title style</a:t>
            </a:r>
            <a:endParaRPr lang="en-US" dirty="0"/>
          </a:p>
        </p:txBody>
      </p:sp>
      <p:sp>
        <p:nvSpPr>
          <p:cNvPr id="8" name="Content Placeholder 2"/>
          <p:cNvSpPr>
            <a:spLocks noGrp="1"/>
          </p:cNvSpPr>
          <p:nvPr>
            <p:ph idx="1"/>
          </p:nvPr>
        </p:nvSpPr>
        <p:spPr>
          <a:xfrm>
            <a:off x="814666" y="2120754"/>
            <a:ext cx="7487717" cy="4612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9479387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2"/>
            <a:ext cx="4038600" cy="4525963"/>
          </a:xfrm>
        </p:spPr>
        <p:txBody>
          <a:bodyPr/>
          <a:lstStyle/>
          <a:p>
            <a:pPr lvl="0"/>
            <a:endParaRPr lang="en-US" noProof="0" smtClean="0"/>
          </a:p>
        </p:txBody>
      </p:sp>
      <p:sp>
        <p:nvSpPr>
          <p:cNvPr id="5" name="Date Placeholder 4"/>
          <p:cNvSpPr>
            <a:spLocks noGrp="1"/>
          </p:cNvSpPr>
          <p:nvPr>
            <p:ph type="dt" sz="half" idx="10"/>
          </p:nvPr>
        </p:nvSpPr>
        <p:spPr/>
        <p:txBody>
          <a:bodyPr/>
          <a:lstStyle>
            <a:lvl1pPr>
              <a:defRPr/>
            </a:lvl1pPr>
          </a:lstStyle>
          <a:p>
            <a:pPr defTabSz="902911">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02911">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defTabSz="902911">
              <a:defRPr/>
            </a:pPr>
            <a:fld id="{FB42BC43-F7E5-45E0-90C4-A992624073D5}" type="slidenum">
              <a:rPr lang="en-US" smtClean="0">
                <a:solidFill>
                  <a:prstClr val="black">
                    <a:tint val="75000"/>
                  </a:prstClr>
                </a:solidFill>
              </a:rPr>
              <a:pPr defTabSz="902911">
                <a:defRPr/>
              </a:pPr>
              <a:t>‹#›</a:t>
            </a:fld>
            <a:endParaRPr lang="en-US">
              <a:solidFill>
                <a:prstClr val="black">
                  <a:tint val="75000"/>
                </a:prstClr>
              </a:solidFill>
            </a:endParaRPr>
          </a:p>
        </p:txBody>
      </p:sp>
    </p:spTree>
    <p:extLst>
      <p:ext uri="{BB962C8B-B14F-4D97-AF65-F5344CB8AC3E}">
        <p14:creationId xmlns:p14="http://schemas.microsoft.com/office/powerpoint/2010/main" val="273897221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1456" indent="0" algn="ctr">
              <a:buNone/>
              <a:defRPr>
                <a:solidFill>
                  <a:schemeClr val="tx1">
                    <a:tint val="75000"/>
                  </a:schemeClr>
                </a:solidFill>
              </a:defRPr>
            </a:lvl2pPr>
            <a:lvl3pPr marL="902911" indent="0" algn="ctr">
              <a:buNone/>
              <a:defRPr>
                <a:solidFill>
                  <a:schemeClr val="tx1">
                    <a:tint val="75000"/>
                  </a:schemeClr>
                </a:solidFill>
              </a:defRPr>
            </a:lvl3pPr>
            <a:lvl4pPr marL="1354368" indent="0" algn="ctr">
              <a:buNone/>
              <a:defRPr>
                <a:solidFill>
                  <a:schemeClr val="tx1">
                    <a:tint val="75000"/>
                  </a:schemeClr>
                </a:solidFill>
              </a:defRPr>
            </a:lvl4pPr>
            <a:lvl5pPr marL="1805825" indent="0" algn="ctr">
              <a:buNone/>
              <a:defRPr>
                <a:solidFill>
                  <a:schemeClr val="tx1">
                    <a:tint val="75000"/>
                  </a:schemeClr>
                </a:solidFill>
              </a:defRPr>
            </a:lvl5pPr>
            <a:lvl6pPr marL="2257280" indent="0" algn="ctr">
              <a:buNone/>
              <a:defRPr>
                <a:solidFill>
                  <a:schemeClr val="tx1">
                    <a:tint val="75000"/>
                  </a:schemeClr>
                </a:solidFill>
              </a:defRPr>
            </a:lvl6pPr>
            <a:lvl7pPr marL="2708735" indent="0" algn="ctr">
              <a:buNone/>
              <a:defRPr>
                <a:solidFill>
                  <a:schemeClr val="tx1">
                    <a:tint val="75000"/>
                  </a:schemeClr>
                </a:solidFill>
              </a:defRPr>
            </a:lvl7pPr>
            <a:lvl8pPr marL="3160192" indent="0" algn="ctr">
              <a:buNone/>
              <a:defRPr>
                <a:solidFill>
                  <a:schemeClr val="tx1">
                    <a:tint val="75000"/>
                  </a:schemeClr>
                </a:solidFill>
              </a:defRPr>
            </a:lvl8pPr>
            <a:lvl9pPr marL="36116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02911"/>
            <a:fld id="{6B712489-5DBE-47B9-9881-6EDA4AED56AA}" type="datetime1">
              <a:rPr lang="en-US" smtClean="0">
                <a:solidFill>
                  <a:prstClr val="black">
                    <a:tint val="75000"/>
                  </a:prstClr>
                </a:solidFill>
              </a:rPr>
              <a:pPr defTabSz="902911"/>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29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1770779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02911"/>
            <a:fld id="{A435E6A5-24F1-4B90-A87A-A718D75D88DC}" type="datetime1">
              <a:rPr lang="en-US" smtClean="0">
                <a:solidFill>
                  <a:prstClr val="black">
                    <a:tint val="75000"/>
                  </a:prstClr>
                </a:solidFill>
              </a:rPr>
              <a:pPr defTabSz="902911"/>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29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571464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02"/>
            <a:ext cx="7772400" cy="1362075"/>
          </a:xfrm>
        </p:spPr>
        <p:txBody>
          <a:bodyPr anchor="t"/>
          <a:lstStyle>
            <a:lvl1pPr algn="l">
              <a:defRPr sz="4025" b="1" cap="all"/>
            </a:lvl1pPr>
          </a:lstStyle>
          <a:p>
            <a:r>
              <a:rPr lang="en-US" smtClean="0"/>
              <a:t>Click to edit Master title style</a:t>
            </a:r>
            <a:endParaRPr lang="en-US"/>
          </a:p>
        </p:txBody>
      </p:sp>
      <p:sp>
        <p:nvSpPr>
          <p:cNvPr id="3" name="Text Placeholder 2"/>
          <p:cNvSpPr>
            <a:spLocks noGrp="1"/>
          </p:cNvSpPr>
          <p:nvPr>
            <p:ph type="body" idx="1"/>
          </p:nvPr>
        </p:nvSpPr>
        <p:spPr>
          <a:xfrm>
            <a:off x="722315" y="2906715"/>
            <a:ext cx="7772400" cy="1500187"/>
          </a:xfrm>
        </p:spPr>
        <p:txBody>
          <a:bodyPr anchor="b"/>
          <a:lstStyle>
            <a:lvl1pPr marL="0" indent="0">
              <a:buNone/>
              <a:defRPr sz="1921">
                <a:solidFill>
                  <a:schemeClr val="tx1">
                    <a:tint val="75000"/>
                  </a:schemeClr>
                </a:solidFill>
              </a:defRPr>
            </a:lvl1pPr>
            <a:lvl2pPr marL="451456" indent="0">
              <a:buNone/>
              <a:defRPr sz="1738">
                <a:solidFill>
                  <a:schemeClr val="tx1">
                    <a:tint val="75000"/>
                  </a:schemeClr>
                </a:solidFill>
              </a:defRPr>
            </a:lvl2pPr>
            <a:lvl3pPr marL="902911" indent="0">
              <a:buNone/>
              <a:defRPr sz="1555">
                <a:solidFill>
                  <a:schemeClr val="tx1">
                    <a:tint val="75000"/>
                  </a:schemeClr>
                </a:solidFill>
              </a:defRPr>
            </a:lvl3pPr>
            <a:lvl4pPr marL="1354368" indent="0">
              <a:buNone/>
              <a:defRPr sz="1464">
                <a:solidFill>
                  <a:schemeClr val="tx1">
                    <a:tint val="75000"/>
                  </a:schemeClr>
                </a:solidFill>
              </a:defRPr>
            </a:lvl4pPr>
            <a:lvl5pPr marL="1805825" indent="0">
              <a:buNone/>
              <a:defRPr sz="1464">
                <a:solidFill>
                  <a:schemeClr val="tx1">
                    <a:tint val="75000"/>
                  </a:schemeClr>
                </a:solidFill>
              </a:defRPr>
            </a:lvl5pPr>
            <a:lvl6pPr marL="2257280" indent="0">
              <a:buNone/>
              <a:defRPr sz="1464">
                <a:solidFill>
                  <a:schemeClr val="tx1">
                    <a:tint val="75000"/>
                  </a:schemeClr>
                </a:solidFill>
              </a:defRPr>
            </a:lvl6pPr>
            <a:lvl7pPr marL="2708735" indent="0">
              <a:buNone/>
              <a:defRPr sz="1464">
                <a:solidFill>
                  <a:schemeClr val="tx1">
                    <a:tint val="75000"/>
                  </a:schemeClr>
                </a:solidFill>
              </a:defRPr>
            </a:lvl7pPr>
            <a:lvl8pPr marL="3160192" indent="0">
              <a:buNone/>
              <a:defRPr sz="1464">
                <a:solidFill>
                  <a:schemeClr val="tx1">
                    <a:tint val="75000"/>
                  </a:schemeClr>
                </a:solidFill>
              </a:defRPr>
            </a:lvl8pPr>
            <a:lvl9pPr marL="3611648" indent="0">
              <a:buNone/>
              <a:defRPr sz="1464">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02911"/>
            <a:fld id="{8719B2EF-2372-40E6-AC81-79DB33500503}" type="datetime1">
              <a:rPr lang="en-US" smtClean="0">
                <a:solidFill>
                  <a:prstClr val="black">
                    <a:tint val="75000"/>
                  </a:prstClr>
                </a:solidFill>
              </a:rPr>
              <a:pPr defTabSz="902911"/>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29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2736858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025"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4"/>
            <a:ext cx="7772400" cy="1500187"/>
          </a:xfrm>
        </p:spPr>
        <p:txBody>
          <a:bodyPr anchor="b"/>
          <a:lstStyle>
            <a:lvl1pPr marL="0" indent="0">
              <a:buNone/>
              <a:defRPr sz="1921">
                <a:solidFill>
                  <a:schemeClr val="tx1">
                    <a:tint val="75000"/>
                  </a:schemeClr>
                </a:solidFill>
              </a:defRPr>
            </a:lvl1pPr>
            <a:lvl2pPr marL="451511" indent="0">
              <a:buNone/>
              <a:defRPr sz="1738">
                <a:solidFill>
                  <a:schemeClr val="tx1">
                    <a:tint val="75000"/>
                  </a:schemeClr>
                </a:solidFill>
              </a:defRPr>
            </a:lvl2pPr>
            <a:lvl3pPr marL="903020" indent="0">
              <a:buNone/>
              <a:defRPr sz="1555">
                <a:solidFill>
                  <a:schemeClr val="tx1">
                    <a:tint val="75000"/>
                  </a:schemeClr>
                </a:solidFill>
              </a:defRPr>
            </a:lvl3pPr>
            <a:lvl4pPr marL="1354532" indent="0">
              <a:buNone/>
              <a:defRPr sz="1464">
                <a:solidFill>
                  <a:schemeClr val="tx1">
                    <a:tint val="75000"/>
                  </a:schemeClr>
                </a:solidFill>
              </a:defRPr>
            </a:lvl4pPr>
            <a:lvl5pPr marL="1806042" indent="0">
              <a:buNone/>
              <a:defRPr sz="1464">
                <a:solidFill>
                  <a:schemeClr val="tx1">
                    <a:tint val="75000"/>
                  </a:schemeClr>
                </a:solidFill>
              </a:defRPr>
            </a:lvl5pPr>
            <a:lvl6pPr marL="2257553" indent="0">
              <a:buNone/>
              <a:defRPr sz="1464">
                <a:solidFill>
                  <a:schemeClr val="tx1">
                    <a:tint val="75000"/>
                  </a:schemeClr>
                </a:solidFill>
              </a:defRPr>
            </a:lvl6pPr>
            <a:lvl7pPr marL="2709062" indent="0">
              <a:buNone/>
              <a:defRPr sz="1464">
                <a:solidFill>
                  <a:schemeClr val="tx1">
                    <a:tint val="75000"/>
                  </a:schemeClr>
                </a:solidFill>
              </a:defRPr>
            </a:lvl7pPr>
            <a:lvl8pPr marL="3160573" indent="0">
              <a:buNone/>
              <a:defRPr sz="1464">
                <a:solidFill>
                  <a:schemeClr val="tx1">
                    <a:tint val="75000"/>
                  </a:schemeClr>
                </a:solidFill>
              </a:defRPr>
            </a:lvl8pPr>
            <a:lvl9pPr marL="3612084" indent="0">
              <a:buNone/>
              <a:defRPr sz="1464">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03020"/>
            <a:fld id="{8719B2EF-2372-40E6-AC81-79DB33500503}" type="datetime1">
              <a:rPr lang="en-US" smtClean="0">
                <a:solidFill>
                  <a:prstClr val="black">
                    <a:tint val="75000"/>
                  </a:prstClr>
                </a:solidFill>
              </a:rPr>
              <a:pPr defTabSz="903020"/>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302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3020"/>
            <a:fld id="{F98EE3E6-4BA2-4C13-AECB-DB7EF1CF35C1}" type="slidenum">
              <a:rPr lang="en-US" smtClean="0">
                <a:solidFill>
                  <a:prstClr val="black">
                    <a:tint val="75000"/>
                  </a:prstClr>
                </a:solidFill>
              </a:rPr>
              <a:pPr defTabSz="903020"/>
              <a:t>‹#›</a:t>
            </a:fld>
            <a:endParaRPr lang="en-US">
              <a:solidFill>
                <a:prstClr val="black">
                  <a:tint val="75000"/>
                </a:prstClr>
              </a:solidFill>
            </a:endParaRPr>
          </a:p>
        </p:txBody>
      </p:sp>
    </p:spTree>
    <p:extLst>
      <p:ext uri="{BB962C8B-B14F-4D97-AF65-F5344CB8AC3E}">
        <p14:creationId xmlns:p14="http://schemas.microsoft.com/office/powerpoint/2010/main" val="690229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744"/>
            </a:lvl1pPr>
            <a:lvl2pPr>
              <a:defRPr sz="2378"/>
            </a:lvl2pPr>
            <a:lvl3pPr>
              <a:defRPr sz="1921"/>
            </a:lvl3pPr>
            <a:lvl4pPr>
              <a:defRPr sz="1738"/>
            </a:lvl4pPr>
            <a:lvl5pPr>
              <a:defRPr sz="1738"/>
            </a:lvl5pPr>
            <a:lvl6pPr>
              <a:defRPr sz="1738"/>
            </a:lvl6pPr>
            <a:lvl7pPr>
              <a:defRPr sz="1738"/>
            </a:lvl7pPr>
            <a:lvl8pPr>
              <a:defRPr sz="1738"/>
            </a:lvl8pPr>
            <a:lvl9pPr>
              <a:defRPr sz="173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744"/>
            </a:lvl1pPr>
            <a:lvl2pPr>
              <a:defRPr sz="2378"/>
            </a:lvl2pPr>
            <a:lvl3pPr>
              <a:defRPr sz="1921"/>
            </a:lvl3pPr>
            <a:lvl4pPr>
              <a:defRPr sz="1738"/>
            </a:lvl4pPr>
            <a:lvl5pPr>
              <a:defRPr sz="1738"/>
            </a:lvl5pPr>
            <a:lvl6pPr>
              <a:defRPr sz="1738"/>
            </a:lvl6pPr>
            <a:lvl7pPr>
              <a:defRPr sz="1738"/>
            </a:lvl7pPr>
            <a:lvl8pPr>
              <a:defRPr sz="1738"/>
            </a:lvl8pPr>
            <a:lvl9pPr>
              <a:defRPr sz="173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02911"/>
            <a:fld id="{EE0CD680-295E-4FA2-B9A2-AD187B7E9D44}" type="datetime1">
              <a:rPr lang="en-US" smtClean="0">
                <a:solidFill>
                  <a:prstClr val="black">
                    <a:tint val="75000"/>
                  </a:prstClr>
                </a:solidFill>
              </a:rPr>
              <a:pPr defTabSz="902911"/>
              <a:t>9/21/2018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291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11833478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4"/>
            <a:ext cx="4040188" cy="639762"/>
          </a:xfrm>
        </p:spPr>
        <p:txBody>
          <a:bodyPr anchor="b"/>
          <a:lstStyle>
            <a:lvl1pPr marL="0" indent="0">
              <a:buNone/>
              <a:defRPr sz="2378" b="1"/>
            </a:lvl1pPr>
            <a:lvl2pPr marL="451456" indent="0">
              <a:buNone/>
              <a:defRPr sz="1921" b="1"/>
            </a:lvl2pPr>
            <a:lvl3pPr marL="902911" indent="0">
              <a:buNone/>
              <a:defRPr sz="1738" b="1"/>
            </a:lvl3pPr>
            <a:lvl4pPr marL="1354368" indent="0">
              <a:buNone/>
              <a:defRPr sz="1555" b="1"/>
            </a:lvl4pPr>
            <a:lvl5pPr marL="1805825" indent="0">
              <a:buNone/>
              <a:defRPr sz="1555" b="1"/>
            </a:lvl5pPr>
            <a:lvl6pPr marL="2257280" indent="0">
              <a:buNone/>
              <a:defRPr sz="1555" b="1"/>
            </a:lvl6pPr>
            <a:lvl7pPr marL="2708735" indent="0">
              <a:buNone/>
              <a:defRPr sz="1555" b="1"/>
            </a:lvl7pPr>
            <a:lvl8pPr marL="3160192" indent="0">
              <a:buNone/>
              <a:defRPr sz="1555" b="1"/>
            </a:lvl8pPr>
            <a:lvl9pPr marL="3611648" indent="0">
              <a:buNone/>
              <a:defRPr sz="1555"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378"/>
            </a:lvl1pPr>
            <a:lvl2pPr>
              <a:defRPr sz="1921"/>
            </a:lvl2pPr>
            <a:lvl3pPr>
              <a:defRPr sz="1738"/>
            </a:lvl3pPr>
            <a:lvl4pPr>
              <a:defRPr sz="1555"/>
            </a:lvl4pPr>
            <a:lvl5pPr>
              <a:defRPr sz="1555"/>
            </a:lvl5pPr>
            <a:lvl6pPr>
              <a:defRPr sz="1555"/>
            </a:lvl6pPr>
            <a:lvl7pPr>
              <a:defRPr sz="1555"/>
            </a:lvl7pPr>
            <a:lvl8pPr>
              <a:defRPr sz="1555"/>
            </a:lvl8pPr>
            <a:lvl9pPr>
              <a:defRPr sz="155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6" cy="639762"/>
          </a:xfrm>
        </p:spPr>
        <p:txBody>
          <a:bodyPr anchor="b"/>
          <a:lstStyle>
            <a:lvl1pPr marL="0" indent="0">
              <a:buNone/>
              <a:defRPr sz="2378" b="1"/>
            </a:lvl1pPr>
            <a:lvl2pPr marL="451456" indent="0">
              <a:buNone/>
              <a:defRPr sz="1921" b="1"/>
            </a:lvl2pPr>
            <a:lvl3pPr marL="902911" indent="0">
              <a:buNone/>
              <a:defRPr sz="1738" b="1"/>
            </a:lvl3pPr>
            <a:lvl4pPr marL="1354368" indent="0">
              <a:buNone/>
              <a:defRPr sz="1555" b="1"/>
            </a:lvl4pPr>
            <a:lvl5pPr marL="1805825" indent="0">
              <a:buNone/>
              <a:defRPr sz="1555" b="1"/>
            </a:lvl5pPr>
            <a:lvl6pPr marL="2257280" indent="0">
              <a:buNone/>
              <a:defRPr sz="1555" b="1"/>
            </a:lvl6pPr>
            <a:lvl7pPr marL="2708735" indent="0">
              <a:buNone/>
              <a:defRPr sz="1555" b="1"/>
            </a:lvl7pPr>
            <a:lvl8pPr marL="3160192" indent="0">
              <a:buNone/>
              <a:defRPr sz="1555" b="1"/>
            </a:lvl8pPr>
            <a:lvl9pPr marL="3611648" indent="0">
              <a:buNone/>
              <a:defRPr sz="1555"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6" cy="3951288"/>
          </a:xfrm>
        </p:spPr>
        <p:txBody>
          <a:bodyPr/>
          <a:lstStyle>
            <a:lvl1pPr>
              <a:defRPr sz="2378"/>
            </a:lvl1pPr>
            <a:lvl2pPr>
              <a:defRPr sz="1921"/>
            </a:lvl2pPr>
            <a:lvl3pPr>
              <a:defRPr sz="1738"/>
            </a:lvl3pPr>
            <a:lvl4pPr>
              <a:defRPr sz="1555"/>
            </a:lvl4pPr>
            <a:lvl5pPr>
              <a:defRPr sz="1555"/>
            </a:lvl5pPr>
            <a:lvl6pPr>
              <a:defRPr sz="1555"/>
            </a:lvl6pPr>
            <a:lvl7pPr>
              <a:defRPr sz="1555"/>
            </a:lvl7pPr>
            <a:lvl8pPr>
              <a:defRPr sz="1555"/>
            </a:lvl8pPr>
            <a:lvl9pPr>
              <a:defRPr sz="155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02911"/>
            <a:fld id="{112E3107-7EC2-478A-9811-626902EB7D7C}" type="datetime1">
              <a:rPr lang="en-US" smtClean="0">
                <a:solidFill>
                  <a:prstClr val="black">
                    <a:tint val="75000"/>
                  </a:prstClr>
                </a:solidFill>
              </a:rPr>
              <a:pPr defTabSz="902911"/>
              <a:t>9/21/2018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02911"/>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36131265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02911"/>
            <a:fld id="{03164D07-E670-4BD7-B92A-293A25349FFA}" type="datetime1">
              <a:rPr lang="en-US" smtClean="0">
                <a:solidFill>
                  <a:prstClr val="black">
                    <a:tint val="75000"/>
                  </a:prstClr>
                </a:solidFill>
              </a:rPr>
              <a:pPr defTabSz="902911"/>
              <a:t>9/21/2018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02911"/>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32558708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02911"/>
            <a:fld id="{1D46249A-4E66-47A9-9BCA-34F9CA775705}" type="datetime1">
              <a:rPr lang="en-US" smtClean="0">
                <a:solidFill>
                  <a:prstClr val="black">
                    <a:tint val="75000"/>
                  </a:prstClr>
                </a:solidFill>
              </a:rPr>
              <a:pPr defTabSz="902911"/>
              <a:t>9/21/2018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02911"/>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1073245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2" cy="1162050"/>
          </a:xfrm>
        </p:spPr>
        <p:txBody>
          <a:bodyPr anchor="b"/>
          <a:lstStyle>
            <a:lvl1pPr algn="l">
              <a:defRPr sz="1921" b="1"/>
            </a:lvl1pPr>
          </a:lstStyle>
          <a:p>
            <a:r>
              <a:rPr lang="en-US" smtClean="0"/>
              <a:t>Click to edit Master title style</a:t>
            </a:r>
            <a:endParaRPr lang="en-US"/>
          </a:p>
        </p:txBody>
      </p:sp>
      <p:sp>
        <p:nvSpPr>
          <p:cNvPr id="3" name="Content Placeholder 2"/>
          <p:cNvSpPr>
            <a:spLocks noGrp="1"/>
          </p:cNvSpPr>
          <p:nvPr>
            <p:ph idx="1"/>
          </p:nvPr>
        </p:nvSpPr>
        <p:spPr>
          <a:xfrm>
            <a:off x="3575053" y="273052"/>
            <a:ext cx="5111750" cy="5853113"/>
          </a:xfrm>
        </p:spPr>
        <p:txBody>
          <a:bodyPr/>
          <a:lstStyle>
            <a:lvl1pPr>
              <a:defRPr sz="3201"/>
            </a:lvl1pPr>
            <a:lvl2pPr>
              <a:defRPr sz="2744"/>
            </a:lvl2pPr>
            <a:lvl3pPr>
              <a:defRPr sz="2378"/>
            </a:lvl3pPr>
            <a:lvl4pPr>
              <a:defRPr sz="1921"/>
            </a:lvl4pPr>
            <a:lvl5pPr>
              <a:defRPr sz="1921"/>
            </a:lvl5pPr>
            <a:lvl6pPr>
              <a:defRPr sz="1921"/>
            </a:lvl6pPr>
            <a:lvl7pPr>
              <a:defRPr sz="1921"/>
            </a:lvl7pPr>
            <a:lvl8pPr>
              <a:defRPr sz="1921"/>
            </a:lvl8pPr>
            <a:lvl9pPr>
              <a:defRPr sz="192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2" cy="4691063"/>
          </a:xfrm>
        </p:spPr>
        <p:txBody>
          <a:bodyPr/>
          <a:lstStyle>
            <a:lvl1pPr marL="0" indent="0">
              <a:buNone/>
              <a:defRPr sz="1464"/>
            </a:lvl1pPr>
            <a:lvl2pPr marL="451456" indent="0">
              <a:buNone/>
              <a:defRPr sz="1189"/>
            </a:lvl2pPr>
            <a:lvl3pPr marL="902911" indent="0">
              <a:buNone/>
              <a:defRPr sz="1006"/>
            </a:lvl3pPr>
            <a:lvl4pPr marL="1354368" indent="0">
              <a:buNone/>
              <a:defRPr sz="915"/>
            </a:lvl4pPr>
            <a:lvl5pPr marL="1805825" indent="0">
              <a:buNone/>
              <a:defRPr sz="915"/>
            </a:lvl5pPr>
            <a:lvl6pPr marL="2257280" indent="0">
              <a:buNone/>
              <a:defRPr sz="915"/>
            </a:lvl6pPr>
            <a:lvl7pPr marL="2708735" indent="0">
              <a:buNone/>
              <a:defRPr sz="915"/>
            </a:lvl7pPr>
            <a:lvl8pPr marL="3160192" indent="0">
              <a:buNone/>
              <a:defRPr sz="915"/>
            </a:lvl8pPr>
            <a:lvl9pPr marL="3611648" indent="0">
              <a:buNone/>
              <a:defRPr sz="91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02911"/>
            <a:fld id="{096A2878-7E52-42AB-8BA4-CCFDD87C9301}" type="datetime1">
              <a:rPr lang="en-US" smtClean="0">
                <a:solidFill>
                  <a:prstClr val="black">
                    <a:tint val="75000"/>
                  </a:prstClr>
                </a:solidFill>
              </a:rPr>
              <a:pPr defTabSz="902911"/>
              <a:t>9/21/2018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291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1270068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1921"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1"/>
            </a:lvl1pPr>
            <a:lvl2pPr marL="451456" indent="0">
              <a:buNone/>
              <a:defRPr sz="2744"/>
            </a:lvl2pPr>
            <a:lvl3pPr marL="902911" indent="0">
              <a:buNone/>
              <a:defRPr sz="2378"/>
            </a:lvl3pPr>
            <a:lvl4pPr marL="1354368" indent="0">
              <a:buNone/>
              <a:defRPr sz="1921"/>
            </a:lvl4pPr>
            <a:lvl5pPr marL="1805825" indent="0">
              <a:buNone/>
              <a:defRPr sz="1921"/>
            </a:lvl5pPr>
            <a:lvl6pPr marL="2257280" indent="0">
              <a:buNone/>
              <a:defRPr sz="1921"/>
            </a:lvl6pPr>
            <a:lvl7pPr marL="2708735" indent="0">
              <a:buNone/>
              <a:defRPr sz="1921"/>
            </a:lvl7pPr>
            <a:lvl8pPr marL="3160192" indent="0">
              <a:buNone/>
              <a:defRPr sz="1921"/>
            </a:lvl8pPr>
            <a:lvl9pPr marL="3611648" indent="0">
              <a:buNone/>
              <a:defRPr sz="1921"/>
            </a:lvl9pPr>
          </a:lstStyle>
          <a:p>
            <a:endParaRPr lang="en-US"/>
          </a:p>
        </p:txBody>
      </p:sp>
      <p:sp>
        <p:nvSpPr>
          <p:cNvPr id="4" name="Text Placeholder 3"/>
          <p:cNvSpPr>
            <a:spLocks noGrp="1"/>
          </p:cNvSpPr>
          <p:nvPr>
            <p:ph type="body" sz="half" idx="2"/>
          </p:nvPr>
        </p:nvSpPr>
        <p:spPr>
          <a:xfrm>
            <a:off x="1792288" y="5367341"/>
            <a:ext cx="5486400" cy="804862"/>
          </a:xfrm>
        </p:spPr>
        <p:txBody>
          <a:bodyPr/>
          <a:lstStyle>
            <a:lvl1pPr marL="0" indent="0">
              <a:buNone/>
              <a:defRPr sz="1464"/>
            </a:lvl1pPr>
            <a:lvl2pPr marL="451456" indent="0">
              <a:buNone/>
              <a:defRPr sz="1189"/>
            </a:lvl2pPr>
            <a:lvl3pPr marL="902911" indent="0">
              <a:buNone/>
              <a:defRPr sz="1006"/>
            </a:lvl3pPr>
            <a:lvl4pPr marL="1354368" indent="0">
              <a:buNone/>
              <a:defRPr sz="915"/>
            </a:lvl4pPr>
            <a:lvl5pPr marL="1805825" indent="0">
              <a:buNone/>
              <a:defRPr sz="915"/>
            </a:lvl5pPr>
            <a:lvl6pPr marL="2257280" indent="0">
              <a:buNone/>
              <a:defRPr sz="915"/>
            </a:lvl6pPr>
            <a:lvl7pPr marL="2708735" indent="0">
              <a:buNone/>
              <a:defRPr sz="915"/>
            </a:lvl7pPr>
            <a:lvl8pPr marL="3160192" indent="0">
              <a:buNone/>
              <a:defRPr sz="915"/>
            </a:lvl8pPr>
            <a:lvl9pPr marL="3611648" indent="0">
              <a:buNone/>
              <a:defRPr sz="91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02911"/>
            <a:fld id="{BFC0438E-83AF-4906-B64C-1D564522024A}" type="datetime1">
              <a:rPr lang="en-US" smtClean="0">
                <a:solidFill>
                  <a:prstClr val="black">
                    <a:tint val="75000"/>
                  </a:prstClr>
                </a:solidFill>
              </a:rPr>
              <a:pPr defTabSz="902911"/>
              <a:t>9/21/2018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291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4039963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02911"/>
            <a:fld id="{1AD06353-EECE-4FFF-9771-3C4E162FA58C}" type="datetime1">
              <a:rPr lang="en-US" smtClean="0">
                <a:solidFill>
                  <a:prstClr val="black">
                    <a:tint val="75000"/>
                  </a:prstClr>
                </a:solidFill>
              </a:rPr>
              <a:pPr defTabSz="902911"/>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29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22858740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02911"/>
            <a:fld id="{54EFC055-513B-497B-A9EA-265C63728763}" type="datetime1">
              <a:rPr lang="en-US" smtClean="0">
                <a:solidFill>
                  <a:prstClr val="black">
                    <a:tint val="75000"/>
                  </a:prstClr>
                </a:solidFill>
              </a:rPr>
              <a:pPr defTabSz="902911"/>
              <a:t>9/21/2018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29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4177504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defTabSz="902911">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02911">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defTabSz="902911">
              <a:defRPr/>
            </a:pPr>
            <a:fld id="{3FC0EDCE-9C76-4733-9BC0-CE8A0007B022}" type="slidenum">
              <a:rPr lang="en-US" smtClean="0">
                <a:solidFill>
                  <a:prstClr val="black">
                    <a:tint val="75000"/>
                  </a:prstClr>
                </a:solidFill>
              </a:rPr>
              <a:pPr defTabSz="902911">
                <a:defRPr/>
              </a:pPr>
              <a:t>‹#›</a:t>
            </a:fld>
            <a:endParaRPr lang="en-US">
              <a:solidFill>
                <a:prstClr val="black">
                  <a:tint val="75000"/>
                </a:prstClr>
              </a:solidFill>
            </a:endParaRPr>
          </a:p>
        </p:txBody>
      </p:sp>
    </p:spTree>
    <p:extLst>
      <p:ext uri="{BB962C8B-B14F-4D97-AF65-F5344CB8AC3E}">
        <p14:creationId xmlns:p14="http://schemas.microsoft.com/office/powerpoint/2010/main" val="325999744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pic>
        <p:nvPicPr>
          <p:cNvPr id="9" name="Picture 8" descr="hptn_ppt_subpage_bg_darkblue_v2.png"/>
          <p:cNvPicPr>
            <a:picLocks noChangeAspect="1"/>
          </p:cNvPicPr>
          <p:nvPr userDrawn="1"/>
        </p:nvPicPr>
        <p:blipFill>
          <a:blip r:embed="rId2"/>
          <a:stretch>
            <a:fillRect/>
          </a:stretch>
        </p:blipFill>
        <p:spPr>
          <a:xfrm>
            <a:off x="0" y="165099"/>
            <a:ext cx="9144000" cy="6692901"/>
          </a:xfrm>
          <a:prstGeom prst="rect">
            <a:avLst/>
          </a:prstGeom>
        </p:spPr>
      </p:pic>
      <p:sp>
        <p:nvSpPr>
          <p:cNvPr id="5" name="Title 3"/>
          <p:cNvSpPr>
            <a:spLocks noGrp="1"/>
          </p:cNvSpPr>
          <p:nvPr>
            <p:ph type="title"/>
          </p:nvPr>
        </p:nvSpPr>
        <p:spPr>
          <a:xfrm>
            <a:off x="838200" y="960440"/>
            <a:ext cx="7467600" cy="944562"/>
          </a:xfrm>
        </p:spPr>
        <p:txBody>
          <a:bodyPr/>
          <a:lstStyle>
            <a:lvl1pPr>
              <a:defRPr>
                <a:solidFill>
                  <a:srgbClr val="0E99C0"/>
                </a:solidFill>
              </a:defRPr>
            </a:lvl1pPr>
          </a:lstStyle>
          <a:p>
            <a:r>
              <a:rPr lang="en-US" dirty="0" smtClean="0"/>
              <a:t>Click to edit Master title style</a:t>
            </a:r>
            <a:endParaRPr lang="en-US" dirty="0"/>
          </a:p>
        </p:txBody>
      </p:sp>
      <p:sp>
        <p:nvSpPr>
          <p:cNvPr id="6" name="Text Placeholder 2"/>
          <p:cNvSpPr>
            <a:spLocks noGrp="1"/>
          </p:cNvSpPr>
          <p:nvPr>
            <p:ph type="body" idx="1"/>
          </p:nvPr>
        </p:nvSpPr>
        <p:spPr>
          <a:xfrm>
            <a:off x="826646" y="2134158"/>
            <a:ext cx="3414399" cy="639762"/>
          </a:xfrm>
        </p:spPr>
        <p:txBody>
          <a:bodyPr anchor="b"/>
          <a:lstStyle>
            <a:lvl1pPr marL="0" indent="0">
              <a:buNone/>
              <a:defRPr sz="2378" b="1">
                <a:solidFill>
                  <a:srgbClr val="FFFFFF"/>
                </a:solidFill>
              </a:defRPr>
            </a:lvl1pPr>
            <a:lvl2pPr marL="451561" indent="0">
              <a:buNone/>
              <a:defRPr sz="2012" b="1"/>
            </a:lvl2pPr>
            <a:lvl3pPr marL="903122" indent="0">
              <a:buNone/>
              <a:defRPr sz="1738" b="1"/>
            </a:lvl3pPr>
            <a:lvl4pPr marL="1354683" indent="0">
              <a:buNone/>
              <a:defRPr sz="1555" b="1"/>
            </a:lvl4pPr>
            <a:lvl5pPr marL="1806242" indent="0">
              <a:buNone/>
              <a:defRPr sz="1555" b="1"/>
            </a:lvl5pPr>
            <a:lvl6pPr marL="2257802" indent="0">
              <a:buNone/>
              <a:defRPr sz="1555" b="1"/>
            </a:lvl6pPr>
            <a:lvl7pPr marL="2709363" indent="0">
              <a:buNone/>
              <a:defRPr sz="1555" b="1"/>
            </a:lvl7pPr>
            <a:lvl8pPr marL="3160924" indent="0">
              <a:buNone/>
              <a:defRPr sz="1555" b="1"/>
            </a:lvl8pPr>
            <a:lvl9pPr marL="3612485" indent="0">
              <a:buNone/>
              <a:defRPr sz="1555" b="1"/>
            </a:lvl9pPr>
          </a:lstStyle>
          <a:p>
            <a:pPr lvl="0"/>
            <a:r>
              <a:rPr lang="en-US" dirty="0" smtClean="0"/>
              <a:t>Click to edit Master text styles</a:t>
            </a:r>
          </a:p>
        </p:txBody>
      </p:sp>
      <p:sp>
        <p:nvSpPr>
          <p:cNvPr id="7" name="Content Placeholder 3"/>
          <p:cNvSpPr>
            <a:spLocks noGrp="1"/>
          </p:cNvSpPr>
          <p:nvPr>
            <p:ph sz="half" idx="2"/>
          </p:nvPr>
        </p:nvSpPr>
        <p:spPr>
          <a:xfrm>
            <a:off x="814664" y="2773920"/>
            <a:ext cx="3426380" cy="3951288"/>
          </a:xfrm>
        </p:spPr>
        <p:txBody>
          <a:bodyPr/>
          <a:lstStyle>
            <a:lvl1pPr>
              <a:defRPr sz="2378">
                <a:solidFill>
                  <a:srgbClr val="FFFFFF"/>
                </a:solidFill>
              </a:defRPr>
            </a:lvl1pPr>
            <a:lvl2pPr>
              <a:defRPr sz="2012">
                <a:solidFill>
                  <a:srgbClr val="FFFFFF"/>
                </a:solidFill>
              </a:defRPr>
            </a:lvl2pPr>
            <a:lvl3pPr>
              <a:defRPr sz="1738">
                <a:solidFill>
                  <a:srgbClr val="FFFFFF"/>
                </a:solidFill>
              </a:defRPr>
            </a:lvl3pPr>
            <a:lvl4pPr>
              <a:defRPr sz="1555">
                <a:solidFill>
                  <a:srgbClr val="FFFFFF"/>
                </a:solidFill>
              </a:defRPr>
            </a:lvl4pPr>
            <a:lvl5pPr>
              <a:defRPr sz="1555">
                <a:solidFill>
                  <a:srgbClr val="FFFFFF"/>
                </a:solidFill>
              </a:defRPr>
            </a:lvl5pPr>
            <a:lvl6pPr>
              <a:defRPr sz="1555"/>
            </a:lvl6pPr>
            <a:lvl7pPr>
              <a:defRPr sz="1555"/>
            </a:lvl7pPr>
            <a:lvl8pPr>
              <a:defRPr sz="1555"/>
            </a:lvl8pPr>
            <a:lvl9pPr>
              <a:defRPr sz="1555"/>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2"/>
          <p:cNvSpPr>
            <a:spLocks noGrp="1"/>
          </p:cNvSpPr>
          <p:nvPr>
            <p:ph type="body" idx="11"/>
          </p:nvPr>
        </p:nvSpPr>
        <p:spPr>
          <a:xfrm>
            <a:off x="4896619" y="2118815"/>
            <a:ext cx="3414399" cy="639762"/>
          </a:xfrm>
        </p:spPr>
        <p:txBody>
          <a:bodyPr anchor="b"/>
          <a:lstStyle>
            <a:lvl1pPr marL="0" indent="0">
              <a:buNone/>
              <a:defRPr sz="2378" b="1">
                <a:solidFill>
                  <a:srgbClr val="FFFFFF"/>
                </a:solidFill>
              </a:defRPr>
            </a:lvl1pPr>
            <a:lvl2pPr marL="451561" indent="0">
              <a:buNone/>
              <a:defRPr sz="2012" b="1"/>
            </a:lvl2pPr>
            <a:lvl3pPr marL="903122" indent="0">
              <a:buNone/>
              <a:defRPr sz="1738" b="1"/>
            </a:lvl3pPr>
            <a:lvl4pPr marL="1354683" indent="0">
              <a:buNone/>
              <a:defRPr sz="1555" b="1"/>
            </a:lvl4pPr>
            <a:lvl5pPr marL="1806242" indent="0">
              <a:buNone/>
              <a:defRPr sz="1555" b="1"/>
            </a:lvl5pPr>
            <a:lvl6pPr marL="2257802" indent="0">
              <a:buNone/>
              <a:defRPr sz="1555" b="1"/>
            </a:lvl6pPr>
            <a:lvl7pPr marL="2709363" indent="0">
              <a:buNone/>
              <a:defRPr sz="1555" b="1"/>
            </a:lvl7pPr>
            <a:lvl8pPr marL="3160924" indent="0">
              <a:buNone/>
              <a:defRPr sz="1555" b="1"/>
            </a:lvl8pPr>
            <a:lvl9pPr marL="3612485" indent="0">
              <a:buNone/>
              <a:defRPr sz="1555" b="1"/>
            </a:lvl9pPr>
          </a:lstStyle>
          <a:p>
            <a:pPr lvl="0"/>
            <a:r>
              <a:rPr lang="en-US" dirty="0" smtClean="0"/>
              <a:t>Click to edit Master text styles</a:t>
            </a:r>
          </a:p>
        </p:txBody>
      </p:sp>
      <p:sp>
        <p:nvSpPr>
          <p:cNvPr id="11" name="Content Placeholder 3"/>
          <p:cNvSpPr>
            <a:spLocks noGrp="1"/>
          </p:cNvSpPr>
          <p:nvPr>
            <p:ph sz="half" idx="12"/>
          </p:nvPr>
        </p:nvSpPr>
        <p:spPr>
          <a:xfrm>
            <a:off x="4887982" y="2758577"/>
            <a:ext cx="3426378" cy="3951288"/>
          </a:xfrm>
        </p:spPr>
        <p:txBody>
          <a:bodyPr/>
          <a:lstStyle>
            <a:lvl1pPr>
              <a:defRPr sz="2378">
                <a:solidFill>
                  <a:srgbClr val="FFFFFF"/>
                </a:solidFill>
              </a:defRPr>
            </a:lvl1pPr>
            <a:lvl2pPr>
              <a:defRPr sz="2012">
                <a:solidFill>
                  <a:srgbClr val="FFFFFF"/>
                </a:solidFill>
              </a:defRPr>
            </a:lvl2pPr>
            <a:lvl3pPr>
              <a:defRPr sz="1738">
                <a:solidFill>
                  <a:srgbClr val="FFFFFF"/>
                </a:solidFill>
              </a:defRPr>
            </a:lvl3pPr>
            <a:lvl4pPr>
              <a:defRPr sz="1555">
                <a:solidFill>
                  <a:srgbClr val="FFFFFF"/>
                </a:solidFill>
              </a:defRPr>
            </a:lvl4pPr>
            <a:lvl5pPr>
              <a:defRPr sz="1555">
                <a:solidFill>
                  <a:srgbClr val="FFFFFF"/>
                </a:solidFill>
              </a:defRPr>
            </a:lvl5pPr>
            <a:lvl6pPr>
              <a:defRPr sz="1555"/>
            </a:lvl6pPr>
            <a:lvl7pPr>
              <a:defRPr sz="1555"/>
            </a:lvl7pPr>
            <a:lvl8pPr>
              <a:defRPr sz="1555"/>
            </a:lvl8pPr>
            <a:lvl9pPr>
              <a:defRPr sz="1555"/>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4" name="Straight Connector 13"/>
          <p:cNvCxnSpPr/>
          <p:nvPr userDrawn="1"/>
        </p:nvCxnSpPr>
        <p:spPr>
          <a:xfrm rot="5400000">
            <a:off x="2247192" y="4423315"/>
            <a:ext cx="4648200" cy="1588"/>
          </a:xfrm>
          <a:prstGeom prst="line">
            <a:avLst/>
          </a:prstGeom>
          <a:ln>
            <a:solidFill>
              <a:srgbClr val="0E99C0">
                <a:alpha val="40000"/>
              </a:srgb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4224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744"/>
            </a:lvl1pPr>
            <a:lvl2pPr>
              <a:defRPr sz="2378"/>
            </a:lvl2pPr>
            <a:lvl3pPr>
              <a:defRPr sz="1921"/>
            </a:lvl3pPr>
            <a:lvl4pPr>
              <a:defRPr sz="1738"/>
            </a:lvl4pPr>
            <a:lvl5pPr>
              <a:defRPr sz="1738"/>
            </a:lvl5pPr>
            <a:lvl6pPr>
              <a:defRPr sz="1738"/>
            </a:lvl6pPr>
            <a:lvl7pPr>
              <a:defRPr sz="1738"/>
            </a:lvl7pPr>
            <a:lvl8pPr>
              <a:defRPr sz="1738"/>
            </a:lvl8pPr>
            <a:lvl9pPr>
              <a:defRPr sz="173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744"/>
            </a:lvl1pPr>
            <a:lvl2pPr>
              <a:defRPr sz="2378"/>
            </a:lvl2pPr>
            <a:lvl3pPr>
              <a:defRPr sz="1921"/>
            </a:lvl3pPr>
            <a:lvl4pPr>
              <a:defRPr sz="1738"/>
            </a:lvl4pPr>
            <a:lvl5pPr>
              <a:defRPr sz="1738"/>
            </a:lvl5pPr>
            <a:lvl6pPr>
              <a:defRPr sz="1738"/>
            </a:lvl6pPr>
            <a:lvl7pPr>
              <a:defRPr sz="1738"/>
            </a:lvl7pPr>
            <a:lvl8pPr>
              <a:defRPr sz="1738"/>
            </a:lvl8pPr>
            <a:lvl9pPr>
              <a:defRPr sz="173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03020"/>
            <a:fld id="{EE0CD680-295E-4FA2-B9A2-AD187B7E9D44}" type="datetime1">
              <a:rPr lang="en-US" smtClean="0">
                <a:solidFill>
                  <a:prstClr val="black">
                    <a:tint val="75000"/>
                  </a:prstClr>
                </a:solidFill>
              </a:rPr>
              <a:pPr defTabSz="903020"/>
              <a:t>9/21/2018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302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3020"/>
            <a:fld id="{F98EE3E6-4BA2-4C13-AECB-DB7EF1CF35C1}" type="slidenum">
              <a:rPr lang="en-US" smtClean="0">
                <a:solidFill>
                  <a:prstClr val="black">
                    <a:tint val="75000"/>
                  </a:prstClr>
                </a:solidFill>
              </a:rPr>
              <a:pPr defTabSz="903020"/>
              <a:t>‹#›</a:t>
            </a:fld>
            <a:endParaRPr lang="en-US">
              <a:solidFill>
                <a:prstClr val="black">
                  <a:tint val="75000"/>
                </a:prstClr>
              </a:solidFill>
            </a:endParaRPr>
          </a:p>
        </p:txBody>
      </p:sp>
    </p:spTree>
    <p:extLst>
      <p:ext uri="{BB962C8B-B14F-4D97-AF65-F5344CB8AC3E}">
        <p14:creationId xmlns:p14="http://schemas.microsoft.com/office/powerpoint/2010/main" val="5593979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OBJECT">
    <p:spTree>
      <p:nvGrpSpPr>
        <p:cNvPr id="1" name=""/>
        <p:cNvGrpSpPr/>
        <p:nvPr/>
      </p:nvGrpSpPr>
      <p:grpSpPr>
        <a:xfrm>
          <a:off x="0" y="0"/>
          <a:ext cx="0" cy="0"/>
          <a:chOff x="0" y="0"/>
          <a:chExt cx="0" cy="0"/>
        </a:xfrm>
      </p:grpSpPr>
      <p:pic>
        <p:nvPicPr>
          <p:cNvPr id="3" name="Picture 2" descr="hptn_ppt_subpage_bg_darkblue_v2.png"/>
          <p:cNvPicPr>
            <a:picLocks noChangeAspect="1"/>
          </p:cNvPicPr>
          <p:nvPr userDrawn="1"/>
        </p:nvPicPr>
        <p:blipFill>
          <a:blip r:embed="rId2"/>
          <a:stretch>
            <a:fillRect/>
          </a:stretch>
        </p:blipFill>
        <p:spPr>
          <a:xfrm>
            <a:off x="0" y="165099"/>
            <a:ext cx="9144000" cy="6692901"/>
          </a:xfrm>
          <a:prstGeom prst="rect">
            <a:avLst/>
          </a:prstGeom>
        </p:spPr>
      </p:pic>
      <p:sp>
        <p:nvSpPr>
          <p:cNvPr id="5" name="Title 3"/>
          <p:cNvSpPr>
            <a:spLocks noGrp="1"/>
          </p:cNvSpPr>
          <p:nvPr>
            <p:ph type="title"/>
          </p:nvPr>
        </p:nvSpPr>
        <p:spPr>
          <a:xfrm>
            <a:off x="838200" y="960440"/>
            <a:ext cx="7467600" cy="944562"/>
          </a:xfrm>
        </p:spPr>
        <p:txBody>
          <a:bodyPr/>
          <a:lstStyle>
            <a:lvl1pPr>
              <a:defRPr>
                <a:solidFill>
                  <a:srgbClr val="0E99C0"/>
                </a:solidFill>
              </a:defRPr>
            </a:lvl1pPr>
          </a:lstStyle>
          <a:p>
            <a:r>
              <a:rPr lang="en-US" dirty="0" smtClean="0"/>
              <a:t>Click to edit Master title style</a:t>
            </a:r>
            <a:endParaRPr lang="en-US" dirty="0"/>
          </a:p>
        </p:txBody>
      </p:sp>
      <p:sp>
        <p:nvSpPr>
          <p:cNvPr id="8" name="Content Placeholder 2"/>
          <p:cNvSpPr>
            <a:spLocks noGrp="1"/>
          </p:cNvSpPr>
          <p:nvPr>
            <p:ph idx="1"/>
          </p:nvPr>
        </p:nvSpPr>
        <p:spPr>
          <a:xfrm>
            <a:off x="814666" y="2120754"/>
            <a:ext cx="7487717" cy="4612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8000750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2"/>
            <a:ext cx="4038600" cy="4525963"/>
          </a:xfrm>
        </p:spPr>
        <p:txBody>
          <a:bodyPr/>
          <a:lstStyle/>
          <a:p>
            <a:pPr lvl="0"/>
            <a:endParaRPr lang="en-US" noProof="0" smtClean="0"/>
          </a:p>
        </p:txBody>
      </p:sp>
      <p:sp>
        <p:nvSpPr>
          <p:cNvPr id="5" name="Date Placeholder 4"/>
          <p:cNvSpPr>
            <a:spLocks noGrp="1"/>
          </p:cNvSpPr>
          <p:nvPr>
            <p:ph type="dt" sz="half" idx="10"/>
          </p:nvPr>
        </p:nvSpPr>
        <p:spPr/>
        <p:txBody>
          <a:bodyPr/>
          <a:lstStyle>
            <a:lvl1pPr>
              <a:defRPr/>
            </a:lvl1pPr>
          </a:lstStyle>
          <a:p>
            <a:pPr defTabSz="902911">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902911">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defTabSz="902911">
              <a:defRPr/>
            </a:pPr>
            <a:fld id="{FB42BC43-F7E5-45E0-90C4-A992624073D5}" type="slidenum">
              <a:rPr lang="en-US" smtClean="0">
                <a:solidFill>
                  <a:prstClr val="black">
                    <a:tint val="75000"/>
                  </a:prstClr>
                </a:solidFill>
              </a:rPr>
              <a:pPr defTabSz="902911">
                <a:defRPr/>
              </a:pPr>
              <a:t>‹#›</a:t>
            </a:fld>
            <a:endParaRPr lang="en-US">
              <a:solidFill>
                <a:prstClr val="black">
                  <a:tint val="75000"/>
                </a:prstClr>
              </a:solidFill>
            </a:endParaRPr>
          </a:p>
        </p:txBody>
      </p:sp>
    </p:spTree>
    <p:extLst>
      <p:ext uri="{BB962C8B-B14F-4D97-AF65-F5344CB8AC3E}">
        <p14:creationId xmlns:p14="http://schemas.microsoft.com/office/powerpoint/2010/main" val="5744718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WHITE TITLE PAG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0309" tIns="45155" rIns="90309" bIns="45155" rtlCol="0" anchor="ctr"/>
          <a:lstStyle/>
          <a:p>
            <a:pPr marL="0" marR="0" lvl="0" indent="0" algn="ctr" defTabSz="902911" rtl="0" eaLnBrk="1" fontAlgn="auto" latinLnBrk="0" hangingPunct="1">
              <a:lnSpc>
                <a:spcPct val="100000"/>
              </a:lnSpc>
              <a:spcBef>
                <a:spcPts val="0"/>
              </a:spcBef>
              <a:spcAft>
                <a:spcPts val="0"/>
              </a:spcAft>
              <a:buClrTx/>
              <a:buSzTx/>
              <a:buFontTx/>
              <a:buNone/>
              <a:tabLst/>
              <a:defRPr/>
            </a:pPr>
            <a:endParaRPr kumimoji="0" lang="en-US" sz="1738" b="0"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sp>
        <p:nvSpPr>
          <p:cNvPr id="4" name="Title 3"/>
          <p:cNvSpPr>
            <a:spLocks noGrp="1"/>
          </p:cNvSpPr>
          <p:nvPr>
            <p:ph type="title"/>
          </p:nvPr>
        </p:nvSpPr>
        <p:spPr>
          <a:xfrm>
            <a:off x="838200" y="457200"/>
            <a:ext cx="7467600" cy="944562"/>
          </a:xfrm>
        </p:spPr>
        <p:txBody>
          <a:bodyPr>
            <a:normAutofit/>
          </a:bodyPr>
          <a:lstStyle>
            <a:lvl1pPr algn="ctr">
              <a:defRPr sz="2470" cap="all">
                <a:solidFill>
                  <a:srgbClr val="0E99C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325728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slide-TITLE">
    <p:spTree>
      <p:nvGrpSpPr>
        <p:cNvPr id="1" name=""/>
        <p:cNvGrpSpPr/>
        <p:nvPr/>
      </p:nvGrpSpPr>
      <p:grpSpPr>
        <a:xfrm>
          <a:off x="0" y="0"/>
          <a:ext cx="0" cy="0"/>
          <a:chOff x="0" y="0"/>
          <a:chExt cx="0" cy="0"/>
        </a:xfrm>
      </p:grpSpPr>
      <p:pic>
        <p:nvPicPr>
          <p:cNvPr id="23" name="Picture 22" descr="hptn_ppt_gradient-mediumblue_v1.png"/>
          <p:cNvPicPr>
            <a:picLocks noChangeAspect="1"/>
          </p:cNvPicPr>
          <p:nvPr userDrawn="1"/>
        </p:nvPicPr>
        <p:blipFill>
          <a:blip r:embed="rId2"/>
          <a:stretch>
            <a:fillRect/>
          </a:stretch>
        </p:blipFill>
        <p:spPr>
          <a:xfrm>
            <a:off x="0" y="1371600"/>
            <a:ext cx="9144000" cy="5486400"/>
          </a:xfrm>
          <a:prstGeom prst="rect">
            <a:avLst/>
          </a:prstGeom>
          <a:solidFill>
            <a:srgbClr val="0D7294"/>
          </a:solidFill>
        </p:spPr>
      </p:pic>
      <p:sp>
        <p:nvSpPr>
          <p:cNvPr id="21" name="Rectangle 20"/>
          <p:cNvSpPr/>
          <p:nvPr userDrawn="1"/>
        </p:nvSpPr>
        <p:spPr>
          <a:xfrm>
            <a:off x="0" y="1"/>
            <a:ext cx="9144000" cy="1371600"/>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0320" tIns="45160" rIns="90320" bIns="45160" rtlCol="0" anchor="ctr"/>
          <a:lstStyle/>
          <a:p>
            <a:pPr marL="0" marR="0" lvl="0" indent="0" algn="ctr" defTabSz="903231" rtl="0" eaLnBrk="1" fontAlgn="auto" latinLnBrk="0" hangingPunct="1">
              <a:lnSpc>
                <a:spcPct val="100000"/>
              </a:lnSpc>
              <a:spcBef>
                <a:spcPts val="0"/>
              </a:spcBef>
              <a:spcAft>
                <a:spcPts val="0"/>
              </a:spcAft>
              <a:buClrTx/>
              <a:buSzTx/>
              <a:buFontTx/>
              <a:buNone/>
              <a:tabLst/>
              <a:defRPr/>
            </a:pPr>
            <a:endParaRPr kumimoji="0" lang="en-US" sz="1738" b="0"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pic>
        <p:nvPicPr>
          <p:cNvPr id="19" name="Picture 18" descr="hptn_ppt_logo_v1.png"/>
          <p:cNvPicPr>
            <a:picLocks noChangeAspect="1"/>
          </p:cNvPicPr>
          <p:nvPr userDrawn="1"/>
        </p:nvPicPr>
        <p:blipFill>
          <a:blip r:embed="rId3"/>
          <a:stretch>
            <a:fillRect/>
          </a:stretch>
        </p:blipFill>
        <p:spPr>
          <a:xfrm>
            <a:off x="457200" y="280007"/>
            <a:ext cx="4248150" cy="1090987"/>
          </a:xfrm>
          <a:prstGeom prst="rect">
            <a:avLst/>
          </a:prstGeom>
        </p:spPr>
      </p:pic>
      <p:sp>
        <p:nvSpPr>
          <p:cNvPr id="10" name="Title 1"/>
          <p:cNvSpPr>
            <a:spLocks noGrp="1"/>
          </p:cNvSpPr>
          <p:nvPr>
            <p:ph type="title" hasCustomPrompt="1"/>
          </p:nvPr>
        </p:nvSpPr>
        <p:spPr>
          <a:xfrm>
            <a:off x="457200" y="2070100"/>
            <a:ext cx="8229600" cy="1676400"/>
          </a:xfrm>
          <a:prstGeom prst="rect">
            <a:avLst/>
          </a:prstGeom>
        </p:spPr>
        <p:txBody>
          <a:bodyPr>
            <a:noAutofit/>
          </a:bodyPr>
          <a:lstStyle>
            <a:lvl1pPr algn="ctr">
              <a:defRPr sz="4482" b="1" i="0" baseline="0">
                <a:solidFill>
                  <a:schemeClr val="bg1"/>
                </a:solidFill>
                <a:latin typeface="Arial"/>
                <a:cs typeface="Arial"/>
              </a:defRPr>
            </a:lvl1pPr>
          </a:lstStyle>
          <a:p>
            <a:r>
              <a:rPr lang="en-US" dirty="0" smtClean="0"/>
              <a:t>Compelling Presentation Title Goes Here</a:t>
            </a:r>
            <a:endParaRPr lang="en-US" dirty="0"/>
          </a:p>
        </p:txBody>
      </p:sp>
      <p:sp>
        <p:nvSpPr>
          <p:cNvPr id="6" name="Text Placeholder 5"/>
          <p:cNvSpPr>
            <a:spLocks noGrp="1"/>
          </p:cNvSpPr>
          <p:nvPr>
            <p:ph type="body" sz="quarter" idx="10" hasCustomPrompt="1"/>
          </p:nvPr>
        </p:nvSpPr>
        <p:spPr>
          <a:xfrm>
            <a:off x="990601" y="3873501"/>
            <a:ext cx="6959600" cy="698500"/>
          </a:xfrm>
        </p:spPr>
        <p:txBody>
          <a:bodyPr/>
          <a:lstStyle>
            <a:lvl1pPr marL="0" indent="0" algn="ctr">
              <a:buNone/>
              <a:defRPr b="1" baseline="0"/>
            </a:lvl1pPr>
          </a:lstStyle>
          <a:p>
            <a:pPr lvl="0"/>
            <a:r>
              <a:rPr lang="en-US" dirty="0" smtClean="0"/>
              <a:t>Subtitle or HPTN XXX study</a:t>
            </a:r>
            <a:endParaRPr lang="en-US" dirty="0"/>
          </a:p>
        </p:txBody>
      </p:sp>
      <p:sp>
        <p:nvSpPr>
          <p:cNvPr id="3" name="Text Placeholder 2"/>
          <p:cNvSpPr>
            <a:spLocks noGrp="1"/>
          </p:cNvSpPr>
          <p:nvPr>
            <p:ph type="body" sz="quarter" idx="11" hasCustomPrompt="1"/>
          </p:nvPr>
        </p:nvSpPr>
        <p:spPr>
          <a:xfrm>
            <a:off x="933450" y="5067300"/>
            <a:ext cx="7073900" cy="1397000"/>
          </a:xfrm>
        </p:spPr>
        <p:txBody>
          <a:bodyPr/>
          <a:lstStyle>
            <a:lvl1pPr marL="0" indent="0" algn="ctr">
              <a:buNone/>
              <a:defRPr sz="2012" b="1"/>
            </a:lvl1pPr>
          </a:lstStyle>
          <a:p>
            <a:pPr lvl="0"/>
            <a:r>
              <a:rPr lang="en-US" dirty="0" smtClean="0"/>
              <a:t>First and Last Name, PhD, MD</a:t>
            </a:r>
            <a:br>
              <a:rPr lang="en-US" dirty="0" smtClean="0"/>
            </a:br>
            <a:r>
              <a:rPr lang="en-US" dirty="0" smtClean="0"/>
              <a:t>Institution</a:t>
            </a:r>
            <a:br>
              <a:rPr lang="en-US" dirty="0" smtClean="0"/>
            </a:br>
            <a:r>
              <a:rPr lang="en-US" dirty="0" smtClean="0"/>
              <a:t>City/State, Country</a:t>
            </a:r>
            <a:br>
              <a:rPr lang="en-US" dirty="0" smtClean="0"/>
            </a:br>
            <a:r>
              <a:rPr lang="en-US" dirty="0" smtClean="0"/>
              <a:t>Date</a:t>
            </a:r>
          </a:p>
          <a:p>
            <a:pPr lvl="0"/>
            <a:endParaRPr lang="en-US" dirty="0"/>
          </a:p>
        </p:txBody>
      </p:sp>
    </p:spTree>
    <p:extLst>
      <p:ext uri="{BB962C8B-B14F-4D97-AF65-F5344CB8AC3E}">
        <p14:creationId xmlns:p14="http://schemas.microsoft.com/office/powerpoint/2010/main" val="4151239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er w/ bullet text">
    <p:spTree>
      <p:nvGrpSpPr>
        <p:cNvPr id="1" name=""/>
        <p:cNvGrpSpPr/>
        <p:nvPr/>
      </p:nvGrpSpPr>
      <p:grpSpPr>
        <a:xfrm>
          <a:off x="0" y="0"/>
          <a:ext cx="0" cy="0"/>
          <a:chOff x="0" y="0"/>
          <a:chExt cx="0" cy="0"/>
        </a:xfrm>
      </p:grpSpPr>
      <p:sp>
        <p:nvSpPr>
          <p:cNvPr id="7" name="Rectangle 6"/>
          <p:cNvSpPr/>
          <p:nvPr userDrawn="1"/>
        </p:nvSpPr>
        <p:spPr>
          <a:xfrm>
            <a:off x="0" y="0"/>
            <a:ext cx="9144000" cy="667680"/>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0320" tIns="45160" rIns="90320" bIns="45160" rtlCol="0" anchor="ctr"/>
          <a:lstStyle/>
          <a:p>
            <a:pPr marL="0" marR="0" lvl="0" indent="0" algn="ctr" defTabSz="903231" rtl="0" eaLnBrk="1" fontAlgn="auto" latinLnBrk="0" hangingPunct="1">
              <a:lnSpc>
                <a:spcPct val="100000"/>
              </a:lnSpc>
              <a:spcBef>
                <a:spcPts val="0"/>
              </a:spcBef>
              <a:spcAft>
                <a:spcPts val="0"/>
              </a:spcAft>
              <a:buClrTx/>
              <a:buSzTx/>
              <a:buFontTx/>
              <a:buNone/>
              <a:tabLst/>
              <a:defRPr/>
            </a:pPr>
            <a:endParaRPr kumimoji="0" lang="en-US" sz="1738" b="0"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sp>
        <p:nvSpPr>
          <p:cNvPr id="3" name="Text Placeholder 2"/>
          <p:cNvSpPr>
            <a:spLocks noGrp="1"/>
          </p:cNvSpPr>
          <p:nvPr>
            <p:ph type="body" sz="quarter" idx="10" hasCustomPrompt="1"/>
          </p:nvPr>
        </p:nvSpPr>
        <p:spPr>
          <a:xfrm>
            <a:off x="914400" y="2133600"/>
            <a:ext cx="7391400" cy="3962400"/>
          </a:xfrm>
        </p:spPr>
        <p:txBody>
          <a:bodyPr/>
          <a:lstStyle>
            <a:lvl1pPr>
              <a:defRPr>
                <a:solidFill>
                  <a:schemeClr val="tx1"/>
                </a:solidFill>
              </a:defRPr>
            </a:lvl1pPr>
            <a:lvl2pPr>
              <a:defRPr>
                <a:solidFill>
                  <a:schemeClr val="tx1"/>
                </a:solidFill>
              </a:defRPr>
            </a:lvl2pPr>
            <a:lvl3pPr>
              <a:defRPr baseline="0">
                <a:solidFill>
                  <a:schemeClr val="tx1"/>
                </a:solidFill>
              </a:defRPr>
            </a:lvl3pPr>
            <a:lvl4pPr>
              <a:defRPr>
                <a:solidFill>
                  <a:schemeClr val="tx1"/>
                </a:solidFill>
              </a:defRPr>
            </a:lvl4pPr>
            <a:lvl5pPr marL="1806460" indent="0">
              <a:buFont typeface="Arial" pitchFamily="34" charset="0"/>
              <a:buNone/>
              <a:defRPr baseline="0">
                <a:solidFill>
                  <a:schemeClr val="tx1"/>
                </a:solidFill>
              </a:defRPr>
            </a:lvl5pPr>
          </a:lstStyle>
          <a:p>
            <a:pPr lvl="0"/>
            <a:r>
              <a:rPr lang="en-US" dirty="0" smtClean="0"/>
              <a:t>Click to edit text and use Arial font</a:t>
            </a:r>
          </a:p>
          <a:p>
            <a:pPr lvl="1"/>
            <a:r>
              <a:rPr lang="en-US" dirty="0" smtClean="0"/>
              <a:t>Tips</a:t>
            </a:r>
          </a:p>
          <a:p>
            <a:pPr lvl="2"/>
            <a:r>
              <a:rPr lang="en-US" dirty="0" smtClean="0"/>
              <a:t>Proofread for spelling and grammar</a:t>
            </a:r>
          </a:p>
          <a:p>
            <a:pPr lvl="2"/>
            <a:r>
              <a:rPr lang="en-US" dirty="0" smtClean="0"/>
              <a:t>Keep it simple</a:t>
            </a:r>
          </a:p>
          <a:p>
            <a:pPr lvl="2"/>
            <a:r>
              <a:rPr lang="en-US" dirty="0" smtClean="0"/>
              <a:t>Avoid reading from your slides</a:t>
            </a:r>
          </a:p>
          <a:p>
            <a:pPr lvl="2"/>
            <a:r>
              <a:rPr lang="en-US" dirty="0" smtClean="0"/>
              <a:t>Use visuals. Don’t just tell them. Show them too.</a:t>
            </a:r>
          </a:p>
          <a:p>
            <a:pPr lvl="2"/>
            <a:r>
              <a:rPr lang="en-US" dirty="0" smtClean="0"/>
              <a:t>Please do not cover up the top blue banner with the HPTN logo</a:t>
            </a:r>
          </a:p>
          <a:p>
            <a:pPr lvl="2"/>
            <a:r>
              <a:rPr lang="en-US" dirty="0" smtClean="0"/>
              <a:t>Remember: LESS IS ALWAYS MORE</a:t>
            </a:r>
          </a:p>
          <a:p>
            <a:pPr lvl="2"/>
            <a:endParaRPr lang="en-US" dirty="0"/>
          </a:p>
        </p:txBody>
      </p:sp>
      <p:sp>
        <p:nvSpPr>
          <p:cNvPr id="4" name="Title 3"/>
          <p:cNvSpPr>
            <a:spLocks noGrp="1"/>
          </p:cNvSpPr>
          <p:nvPr>
            <p:ph type="title" hasCustomPrompt="1"/>
          </p:nvPr>
        </p:nvSpPr>
        <p:spPr>
          <a:xfrm>
            <a:off x="838200" y="960439"/>
            <a:ext cx="7467600" cy="944562"/>
          </a:xfrm>
        </p:spPr>
        <p:txBody>
          <a:bodyPr/>
          <a:lstStyle>
            <a:lvl1pPr>
              <a:defRPr>
                <a:solidFill>
                  <a:srgbClr val="0E99C0"/>
                </a:solidFill>
              </a:defRPr>
            </a:lvl1pPr>
          </a:lstStyle>
          <a:p>
            <a:r>
              <a:rPr lang="en-US" dirty="0" smtClean="0"/>
              <a:t>Header</a:t>
            </a:r>
            <a:endParaRPr lang="en-US" dirty="0"/>
          </a:p>
        </p:txBody>
      </p:sp>
      <p:pic>
        <p:nvPicPr>
          <p:cNvPr id="9" name="Picture 8" descr="hptn_ppt_logo_v1.png"/>
          <p:cNvPicPr>
            <a:picLocks noChangeAspect="1"/>
          </p:cNvPicPr>
          <p:nvPr userDrawn="1"/>
        </p:nvPicPr>
        <p:blipFill>
          <a:blip r:embed="rId2"/>
          <a:stretch>
            <a:fillRect/>
          </a:stretch>
        </p:blipFill>
        <p:spPr>
          <a:xfrm>
            <a:off x="457201" y="136305"/>
            <a:ext cx="2067953" cy="531081"/>
          </a:xfrm>
          <a:prstGeom prst="rect">
            <a:avLst/>
          </a:prstGeom>
        </p:spPr>
      </p:pic>
    </p:spTree>
    <p:extLst>
      <p:ext uri="{BB962C8B-B14F-4D97-AF65-F5344CB8AC3E}">
        <p14:creationId xmlns:p14="http://schemas.microsoft.com/office/powerpoint/2010/main" val="1041928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object">
    <p:spTree>
      <p:nvGrpSpPr>
        <p:cNvPr id="1" name=""/>
        <p:cNvGrpSpPr/>
        <p:nvPr/>
      </p:nvGrpSpPr>
      <p:grpSpPr>
        <a:xfrm>
          <a:off x="0" y="0"/>
          <a:ext cx="0" cy="0"/>
          <a:chOff x="0" y="0"/>
          <a:chExt cx="0" cy="0"/>
        </a:xfrm>
      </p:grpSpPr>
      <p:sp>
        <p:nvSpPr>
          <p:cNvPr id="3" name="Rectangle 2"/>
          <p:cNvSpPr/>
          <p:nvPr userDrawn="1"/>
        </p:nvSpPr>
        <p:spPr>
          <a:xfrm>
            <a:off x="0" y="0"/>
            <a:ext cx="9144000" cy="667680"/>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0320" tIns="45160" rIns="90320" bIns="45160" rtlCol="0" anchor="ctr"/>
          <a:lstStyle/>
          <a:p>
            <a:pPr marL="0" marR="0" lvl="0" indent="0" algn="ctr" defTabSz="903231" rtl="0" eaLnBrk="1" fontAlgn="auto" latinLnBrk="0" hangingPunct="1">
              <a:lnSpc>
                <a:spcPct val="100000"/>
              </a:lnSpc>
              <a:spcBef>
                <a:spcPts val="0"/>
              </a:spcBef>
              <a:spcAft>
                <a:spcPts val="0"/>
              </a:spcAft>
              <a:buClrTx/>
              <a:buSzTx/>
              <a:buFontTx/>
              <a:buNone/>
              <a:tabLst/>
              <a:defRPr/>
            </a:pPr>
            <a:endParaRPr kumimoji="0" lang="en-US" sz="1738" b="0"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pic>
        <p:nvPicPr>
          <p:cNvPr id="4" name="Picture 3" descr="hptn_ppt_logo_v1.png"/>
          <p:cNvPicPr>
            <a:picLocks noChangeAspect="1"/>
          </p:cNvPicPr>
          <p:nvPr userDrawn="1"/>
        </p:nvPicPr>
        <p:blipFill>
          <a:blip r:embed="rId2"/>
          <a:stretch>
            <a:fillRect/>
          </a:stretch>
        </p:blipFill>
        <p:spPr>
          <a:xfrm>
            <a:off x="457201" y="136305"/>
            <a:ext cx="2067953" cy="531081"/>
          </a:xfrm>
          <a:prstGeom prst="rect">
            <a:avLst/>
          </a:prstGeom>
        </p:spPr>
      </p:pic>
      <p:sp>
        <p:nvSpPr>
          <p:cNvPr id="5" name="Title 3"/>
          <p:cNvSpPr>
            <a:spLocks noGrp="1"/>
          </p:cNvSpPr>
          <p:nvPr>
            <p:ph type="title" hasCustomPrompt="1"/>
          </p:nvPr>
        </p:nvSpPr>
        <p:spPr>
          <a:xfrm>
            <a:off x="838200" y="960439"/>
            <a:ext cx="7467600" cy="944562"/>
          </a:xfrm>
        </p:spPr>
        <p:txBody>
          <a:bodyPr/>
          <a:lstStyle>
            <a:lvl1pPr>
              <a:defRPr>
                <a:solidFill>
                  <a:srgbClr val="0E99C0"/>
                </a:solidFill>
              </a:defRPr>
            </a:lvl1pPr>
          </a:lstStyle>
          <a:p>
            <a:r>
              <a:rPr lang="en-US" dirty="0" smtClean="0"/>
              <a:t>Headings are Arial 36</a:t>
            </a:r>
            <a:endParaRPr lang="en-US" dirty="0"/>
          </a:p>
        </p:txBody>
      </p:sp>
      <p:sp>
        <p:nvSpPr>
          <p:cNvPr id="6" name="Content Placeholder 2"/>
          <p:cNvSpPr>
            <a:spLocks noGrp="1"/>
          </p:cNvSpPr>
          <p:nvPr>
            <p:ph idx="1" hasCustomPrompt="1"/>
          </p:nvPr>
        </p:nvSpPr>
        <p:spPr>
          <a:xfrm>
            <a:off x="814665" y="2120753"/>
            <a:ext cx="7487717" cy="461293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baseline="0">
                <a:solidFill>
                  <a:srgbClr val="000000"/>
                </a:solidFill>
              </a:defRPr>
            </a:lvl4pPr>
            <a:lvl5pPr>
              <a:defRPr baseline="0">
                <a:solidFill>
                  <a:srgbClr val="000000"/>
                </a:solidFill>
              </a:defRPr>
            </a:lvl5pPr>
          </a:lstStyle>
          <a:p>
            <a:pPr lvl="0"/>
            <a:r>
              <a:rPr lang="en-US" dirty="0" smtClean="0"/>
              <a:t>Click to edit Master text/content</a:t>
            </a:r>
          </a:p>
          <a:p>
            <a:pPr lvl="1"/>
            <a:r>
              <a:rPr lang="en-US" dirty="0" smtClean="0"/>
              <a:t>More Tips</a:t>
            </a:r>
          </a:p>
          <a:p>
            <a:pPr lvl="2"/>
            <a:r>
              <a:rPr lang="en-US" dirty="0" smtClean="0"/>
              <a:t>Use bullets to keep your points concise</a:t>
            </a:r>
          </a:p>
          <a:p>
            <a:pPr lvl="3"/>
            <a:r>
              <a:rPr lang="en-US" dirty="0" smtClean="0"/>
              <a:t>Don’t type up long paragraphs</a:t>
            </a:r>
          </a:p>
          <a:p>
            <a:pPr lvl="4"/>
            <a:r>
              <a:rPr lang="en-US" dirty="0" smtClean="0"/>
              <a:t>Limit the number of slides</a:t>
            </a:r>
          </a:p>
          <a:p>
            <a:pPr lvl="4"/>
            <a:r>
              <a:rPr lang="en-US" dirty="0" smtClean="0"/>
              <a:t>Speak clearly and slowly</a:t>
            </a:r>
          </a:p>
          <a:p>
            <a:pPr lvl="4"/>
            <a:r>
              <a:rPr lang="en-US" dirty="0" smtClean="0"/>
              <a:t>Practice delivering your presentation</a:t>
            </a:r>
          </a:p>
          <a:p>
            <a:pPr lvl="4"/>
            <a:endParaRPr lang="en-US" dirty="0" smtClean="0"/>
          </a:p>
          <a:p>
            <a:pPr lvl="4"/>
            <a:endParaRPr lang="en-US" dirty="0"/>
          </a:p>
        </p:txBody>
      </p:sp>
    </p:spTree>
    <p:extLst>
      <p:ext uri="{BB962C8B-B14F-4D97-AF65-F5344CB8AC3E}">
        <p14:creationId xmlns:p14="http://schemas.microsoft.com/office/powerpoint/2010/main" val="14234551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sp>
        <p:nvSpPr>
          <p:cNvPr id="11" name="Rectangle 10"/>
          <p:cNvSpPr/>
          <p:nvPr userDrawn="1"/>
        </p:nvSpPr>
        <p:spPr>
          <a:xfrm>
            <a:off x="0" y="0"/>
            <a:ext cx="9144000" cy="667680"/>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0320" tIns="45160" rIns="90320" bIns="45160" rtlCol="0" anchor="ctr"/>
          <a:lstStyle/>
          <a:p>
            <a:pPr marL="0" marR="0" lvl="0" indent="0" algn="ctr" defTabSz="903231" rtl="0" eaLnBrk="1" fontAlgn="auto" latinLnBrk="0" hangingPunct="1">
              <a:lnSpc>
                <a:spcPct val="100000"/>
              </a:lnSpc>
              <a:spcBef>
                <a:spcPts val="0"/>
              </a:spcBef>
              <a:spcAft>
                <a:spcPts val="0"/>
              </a:spcAft>
              <a:buClrTx/>
              <a:buSzTx/>
              <a:buFontTx/>
              <a:buNone/>
              <a:tabLst/>
              <a:defRPr/>
            </a:pPr>
            <a:endParaRPr kumimoji="0" lang="en-US" sz="1738" b="0"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pic>
        <p:nvPicPr>
          <p:cNvPr id="12" name="Picture 11" descr="hptn_ppt_logo_v1.png"/>
          <p:cNvPicPr>
            <a:picLocks noChangeAspect="1"/>
          </p:cNvPicPr>
          <p:nvPr userDrawn="1"/>
        </p:nvPicPr>
        <p:blipFill>
          <a:blip r:embed="rId2"/>
          <a:stretch>
            <a:fillRect/>
          </a:stretch>
        </p:blipFill>
        <p:spPr>
          <a:xfrm>
            <a:off x="457201" y="136305"/>
            <a:ext cx="2067953" cy="531081"/>
          </a:xfrm>
          <a:prstGeom prst="rect">
            <a:avLst/>
          </a:prstGeom>
        </p:spPr>
      </p:pic>
      <p:sp>
        <p:nvSpPr>
          <p:cNvPr id="14" name="Content Placeholder 2"/>
          <p:cNvSpPr>
            <a:spLocks noGrp="1"/>
          </p:cNvSpPr>
          <p:nvPr>
            <p:ph idx="1" hasCustomPrompt="1"/>
          </p:nvPr>
        </p:nvSpPr>
        <p:spPr>
          <a:xfrm>
            <a:off x="834571" y="955524"/>
            <a:ext cx="7467810" cy="5778166"/>
          </a:xfrm>
        </p:spPr>
        <p:txBody>
          <a:bodyPr/>
          <a:lstStyle>
            <a:lvl1pPr>
              <a:defRPr baseline="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or visuals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163154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column left leader">
    <p:spTree>
      <p:nvGrpSpPr>
        <p:cNvPr id="1" name=""/>
        <p:cNvGrpSpPr/>
        <p:nvPr/>
      </p:nvGrpSpPr>
      <p:grpSpPr>
        <a:xfrm>
          <a:off x="0" y="0"/>
          <a:ext cx="0" cy="0"/>
          <a:chOff x="0" y="0"/>
          <a:chExt cx="0" cy="0"/>
        </a:xfrm>
      </p:grpSpPr>
      <p:sp>
        <p:nvSpPr>
          <p:cNvPr id="7" name="Rectangle 6"/>
          <p:cNvSpPr/>
          <p:nvPr userDrawn="1"/>
        </p:nvSpPr>
        <p:spPr>
          <a:xfrm>
            <a:off x="0" y="0"/>
            <a:ext cx="9144000" cy="667680"/>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0320" tIns="45160" rIns="90320" bIns="45160" rtlCol="0" anchor="ctr"/>
          <a:lstStyle/>
          <a:p>
            <a:pPr marL="0" marR="0" lvl="0" indent="0" algn="ctr" defTabSz="903231" rtl="0" eaLnBrk="1" fontAlgn="auto" latinLnBrk="0" hangingPunct="1">
              <a:lnSpc>
                <a:spcPct val="100000"/>
              </a:lnSpc>
              <a:spcBef>
                <a:spcPts val="0"/>
              </a:spcBef>
              <a:spcAft>
                <a:spcPts val="0"/>
              </a:spcAft>
              <a:buClrTx/>
              <a:buSzTx/>
              <a:buFontTx/>
              <a:buNone/>
              <a:tabLst/>
              <a:defRPr/>
            </a:pPr>
            <a:endParaRPr kumimoji="0" lang="en-US" sz="1738" b="0"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sp>
        <p:nvSpPr>
          <p:cNvPr id="3" name="Text Placeholder 2"/>
          <p:cNvSpPr>
            <a:spLocks noGrp="1"/>
          </p:cNvSpPr>
          <p:nvPr>
            <p:ph type="body" sz="quarter" idx="10"/>
          </p:nvPr>
        </p:nvSpPr>
        <p:spPr>
          <a:xfrm>
            <a:off x="3962400" y="1371600"/>
            <a:ext cx="4724400" cy="4724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2032268" indent="-225807">
              <a:buFont typeface="Arial" pitchFamily="34" charset="0"/>
              <a:buChar char="•"/>
              <a:defRPr>
                <a:solidFill>
                  <a:schemeClr val="tx1"/>
                </a:solidFill>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3"/>
          <p:cNvSpPr>
            <a:spLocks noGrp="1"/>
          </p:cNvSpPr>
          <p:nvPr>
            <p:ph type="title"/>
          </p:nvPr>
        </p:nvSpPr>
        <p:spPr>
          <a:xfrm>
            <a:off x="381001" y="1371600"/>
            <a:ext cx="2743200" cy="3581400"/>
          </a:xfrm>
        </p:spPr>
        <p:txBody>
          <a:bodyPr anchor="t"/>
          <a:lstStyle>
            <a:lvl1pPr algn="r">
              <a:defRPr>
                <a:solidFill>
                  <a:srgbClr val="0E99C0"/>
                </a:solidFill>
              </a:defRPr>
            </a:lvl1pPr>
          </a:lstStyle>
          <a:p>
            <a:r>
              <a:rPr lang="en-US" dirty="0" smtClean="0"/>
              <a:t>Click to edit Master title</a:t>
            </a:r>
            <a:endParaRPr lang="en-US" dirty="0"/>
          </a:p>
        </p:txBody>
      </p:sp>
      <p:cxnSp>
        <p:nvCxnSpPr>
          <p:cNvPr id="11" name="Straight Connector 10"/>
          <p:cNvCxnSpPr/>
          <p:nvPr userDrawn="1"/>
        </p:nvCxnSpPr>
        <p:spPr>
          <a:xfrm rot="5400000">
            <a:off x="1182688" y="3694907"/>
            <a:ext cx="4648200" cy="1588"/>
          </a:xfrm>
          <a:prstGeom prst="line">
            <a:avLst/>
          </a:prstGeom>
          <a:ln>
            <a:solidFill>
              <a:srgbClr val="0E99C0">
                <a:alpha val="40000"/>
              </a:srgbClr>
            </a:solidFill>
          </a:ln>
          <a:effectLst/>
        </p:spPr>
        <p:style>
          <a:lnRef idx="2">
            <a:schemeClr val="accent1"/>
          </a:lnRef>
          <a:fillRef idx="0">
            <a:schemeClr val="accent1"/>
          </a:fillRef>
          <a:effectRef idx="1">
            <a:schemeClr val="accent1"/>
          </a:effectRef>
          <a:fontRef idx="minor">
            <a:schemeClr val="tx1"/>
          </a:fontRef>
        </p:style>
      </p:cxnSp>
      <p:pic>
        <p:nvPicPr>
          <p:cNvPr id="9" name="Picture 8" descr="hptn_ppt_logo_v1.png"/>
          <p:cNvPicPr>
            <a:picLocks noChangeAspect="1"/>
          </p:cNvPicPr>
          <p:nvPr userDrawn="1"/>
        </p:nvPicPr>
        <p:blipFill>
          <a:blip r:embed="rId2"/>
          <a:stretch>
            <a:fillRect/>
          </a:stretch>
        </p:blipFill>
        <p:spPr>
          <a:xfrm>
            <a:off x="457201" y="136305"/>
            <a:ext cx="2067953" cy="531081"/>
          </a:xfrm>
          <a:prstGeom prst="rect">
            <a:avLst/>
          </a:prstGeom>
        </p:spPr>
      </p:pic>
    </p:spTree>
    <p:extLst>
      <p:ext uri="{BB962C8B-B14F-4D97-AF65-F5344CB8AC3E}">
        <p14:creationId xmlns:p14="http://schemas.microsoft.com/office/powerpoint/2010/main" val="1280303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lumn right object">
    <p:spTree>
      <p:nvGrpSpPr>
        <p:cNvPr id="1" name=""/>
        <p:cNvGrpSpPr/>
        <p:nvPr/>
      </p:nvGrpSpPr>
      <p:grpSpPr>
        <a:xfrm>
          <a:off x="0" y="0"/>
          <a:ext cx="0" cy="0"/>
          <a:chOff x="0" y="0"/>
          <a:chExt cx="0" cy="0"/>
        </a:xfrm>
      </p:grpSpPr>
      <p:sp>
        <p:nvSpPr>
          <p:cNvPr id="3" name="Rectangle 2"/>
          <p:cNvSpPr/>
          <p:nvPr userDrawn="1"/>
        </p:nvSpPr>
        <p:spPr>
          <a:xfrm>
            <a:off x="0" y="0"/>
            <a:ext cx="9144000" cy="667680"/>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0320" tIns="45160" rIns="90320" bIns="45160" rtlCol="0" anchor="ctr"/>
          <a:lstStyle/>
          <a:p>
            <a:pPr marL="0" marR="0" lvl="0" indent="0" algn="ctr" defTabSz="903231" rtl="0" eaLnBrk="1" fontAlgn="auto" latinLnBrk="0" hangingPunct="1">
              <a:lnSpc>
                <a:spcPct val="100000"/>
              </a:lnSpc>
              <a:spcBef>
                <a:spcPts val="0"/>
              </a:spcBef>
              <a:spcAft>
                <a:spcPts val="0"/>
              </a:spcAft>
              <a:buClrTx/>
              <a:buSzTx/>
              <a:buFontTx/>
              <a:buNone/>
              <a:tabLst/>
              <a:defRPr/>
            </a:pPr>
            <a:endParaRPr kumimoji="0" lang="en-US" sz="1738" b="0"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pic>
        <p:nvPicPr>
          <p:cNvPr id="4" name="Picture 3" descr="hptn_ppt_logo_v1.png"/>
          <p:cNvPicPr>
            <a:picLocks noChangeAspect="1"/>
          </p:cNvPicPr>
          <p:nvPr userDrawn="1"/>
        </p:nvPicPr>
        <p:blipFill>
          <a:blip r:embed="rId2"/>
          <a:stretch>
            <a:fillRect/>
          </a:stretch>
        </p:blipFill>
        <p:spPr>
          <a:xfrm>
            <a:off x="457201" y="136305"/>
            <a:ext cx="2067953" cy="531081"/>
          </a:xfrm>
          <a:prstGeom prst="rect">
            <a:avLst/>
          </a:prstGeom>
        </p:spPr>
      </p:pic>
      <p:cxnSp>
        <p:nvCxnSpPr>
          <p:cNvPr id="5" name="Straight Connector 4"/>
          <p:cNvCxnSpPr/>
          <p:nvPr userDrawn="1"/>
        </p:nvCxnSpPr>
        <p:spPr>
          <a:xfrm rot="5400000">
            <a:off x="3144778" y="3694907"/>
            <a:ext cx="4648200" cy="1588"/>
          </a:xfrm>
          <a:prstGeom prst="line">
            <a:avLst/>
          </a:prstGeom>
          <a:ln>
            <a:solidFill>
              <a:srgbClr val="0E99C0">
                <a:alpha val="40000"/>
              </a:srgbClr>
            </a:solidFill>
          </a:ln>
          <a:effectLst/>
        </p:spPr>
        <p:style>
          <a:lnRef idx="2">
            <a:schemeClr val="accent1"/>
          </a:lnRef>
          <a:fillRef idx="0">
            <a:schemeClr val="accent1"/>
          </a:fillRef>
          <a:effectRef idx="1">
            <a:schemeClr val="accent1"/>
          </a:effectRef>
          <a:fontRef idx="minor">
            <a:schemeClr val="tx1"/>
          </a:fontRef>
        </p:style>
      </p:cxnSp>
      <p:sp>
        <p:nvSpPr>
          <p:cNvPr id="6" name="Text Placeholder 2"/>
          <p:cNvSpPr>
            <a:spLocks noGrp="1"/>
          </p:cNvSpPr>
          <p:nvPr>
            <p:ph type="body" sz="quarter" idx="11"/>
          </p:nvPr>
        </p:nvSpPr>
        <p:spPr>
          <a:xfrm>
            <a:off x="373166" y="1364291"/>
            <a:ext cx="4724400" cy="4666642"/>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marL="2032268" indent="-225807">
              <a:buFont typeface="Arial" pitchFamily="34" charset="0"/>
              <a:buChar char="•"/>
              <a:defRPr>
                <a:solidFill>
                  <a:srgbClr val="000000"/>
                </a:solidFill>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5"/>
          <p:cNvSpPr>
            <a:spLocks noGrp="1"/>
          </p:cNvSpPr>
          <p:nvPr>
            <p:ph sz="quarter" idx="4"/>
          </p:nvPr>
        </p:nvSpPr>
        <p:spPr>
          <a:xfrm>
            <a:off x="5942253" y="1360121"/>
            <a:ext cx="2780489" cy="4642687"/>
          </a:xfrm>
        </p:spPr>
        <p:txBody>
          <a:bodyPr/>
          <a:lstStyle>
            <a:lvl1pPr>
              <a:defRPr sz="2378"/>
            </a:lvl1pPr>
            <a:lvl2pPr>
              <a:defRPr sz="2012"/>
            </a:lvl2pPr>
            <a:lvl3pPr>
              <a:defRPr sz="1738"/>
            </a:lvl3pPr>
            <a:lvl4pPr marL="0" indent="0" algn="ctr">
              <a:buFontTx/>
              <a:buNone/>
              <a:defRPr sz="1555"/>
            </a:lvl4pPr>
            <a:lvl5pPr>
              <a:defRPr sz="1555"/>
            </a:lvl5pPr>
            <a:lvl6pPr>
              <a:defRPr sz="1555"/>
            </a:lvl6pPr>
            <a:lvl7pPr>
              <a:defRPr sz="1555"/>
            </a:lvl7pPr>
            <a:lvl8pPr>
              <a:defRPr sz="1555"/>
            </a:lvl8pPr>
            <a:lvl9pPr>
              <a:defRPr sz="1555"/>
            </a:lvl9pPr>
          </a:lstStyle>
          <a:p>
            <a:pPr lvl="3"/>
            <a:endParaRPr lang="en-US" dirty="0"/>
          </a:p>
        </p:txBody>
      </p:sp>
    </p:spTree>
    <p:extLst>
      <p:ext uri="{BB962C8B-B14F-4D97-AF65-F5344CB8AC3E}">
        <p14:creationId xmlns:p14="http://schemas.microsoft.com/office/powerpoint/2010/main" val="38756958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lumn header">
    <p:spTree>
      <p:nvGrpSpPr>
        <p:cNvPr id="1" name=""/>
        <p:cNvGrpSpPr/>
        <p:nvPr/>
      </p:nvGrpSpPr>
      <p:grpSpPr>
        <a:xfrm>
          <a:off x="0" y="0"/>
          <a:ext cx="0" cy="0"/>
          <a:chOff x="0" y="0"/>
          <a:chExt cx="0" cy="0"/>
        </a:xfrm>
      </p:grpSpPr>
      <p:sp>
        <p:nvSpPr>
          <p:cNvPr id="3" name="Rectangle 2"/>
          <p:cNvSpPr/>
          <p:nvPr userDrawn="1"/>
        </p:nvSpPr>
        <p:spPr>
          <a:xfrm>
            <a:off x="0" y="0"/>
            <a:ext cx="9144000" cy="667680"/>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0320" tIns="45160" rIns="90320" bIns="45160" rtlCol="0" anchor="ctr"/>
          <a:lstStyle/>
          <a:p>
            <a:pPr marL="0" marR="0" lvl="0" indent="0" algn="ctr" defTabSz="903231" rtl="0" eaLnBrk="1" fontAlgn="auto" latinLnBrk="0" hangingPunct="1">
              <a:lnSpc>
                <a:spcPct val="100000"/>
              </a:lnSpc>
              <a:spcBef>
                <a:spcPts val="0"/>
              </a:spcBef>
              <a:spcAft>
                <a:spcPts val="0"/>
              </a:spcAft>
              <a:buClrTx/>
              <a:buSzTx/>
              <a:buFontTx/>
              <a:buNone/>
              <a:tabLst/>
              <a:defRPr/>
            </a:pPr>
            <a:endParaRPr kumimoji="0" lang="en-US" sz="1738" b="0"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pic>
        <p:nvPicPr>
          <p:cNvPr id="4" name="Picture 3" descr="hptn_ppt_logo_v1.png"/>
          <p:cNvPicPr>
            <a:picLocks noChangeAspect="1"/>
          </p:cNvPicPr>
          <p:nvPr userDrawn="1"/>
        </p:nvPicPr>
        <p:blipFill>
          <a:blip r:embed="rId2"/>
          <a:stretch>
            <a:fillRect/>
          </a:stretch>
        </p:blipFill>
        <p:spPr>
          <a:xfrm>
            <a:off x="457201" y="136305"/>
            <a:ext cx="2067953" cy="531081"/>
          </a:xfrm>
          <a:prstGeom prst="rect">
            <a:avLst/>
          </a:prstGeom>
        </p:spPr>
      </p:pic>
      <p:sp>
        <p:nvSpPr>
          <p:cNvPr id="5" name="Title 3"/>
          <p:cNvSpPr>
            <a:spLocks noGrp="1"/>
          </p:cNvSpPr>
          <p:nvPr>
            <p:ph type="title"/>
          </p:nvPr>
        </p:nvSpPr>
        <p:spPr>
          <a:xfrm>
            <a:off x="838200" y="960439"/>
            <a:ext cx="7467600" cy="944562"/>
          </a:xfrm>
        </p:spPr>
        <p:txBody>
          <a:bodyPr/>
          <a:lstStyle>
            <a:lvl1pPr>
              <a:defRPr>
                <a:solidFill>
                  <a:srgbClr val="0E99C0"/>
                </a:solidFill>
              </a:defRPr>
            </a:lvl1pPr>
          </a:lstStyle>
          <a:p>
            <a:r>
              <a:rPr lang="en-US" dirty="0" smtClean="0"/>
              <a:t>Click to edit Master title</a:t>
            </a:r>
            <a:endParaRPr lang="en-US" dirty="0"/>
          </a:p>
        </p:txBody>
      </p:sp>
      <p:sp>
        <p:nvSpPr>
          <p:cNvPr id="6" name="Text Placeholder 2"/>
          <p:cNvSpPr>
            <a:spLocks noGrp="1"/>
          </p:cNvSpPr>
          <p:nvPr>
            <p:ph type="body" idx="1"/>
          </p:nvPr>
        </p:nvSpPr>
        <p:spPr>
          <a:xfrm>
            <a:off x="826645" y="2134158"/>
            <a:ext cx="3414399" cy="639762"/>
          </a:xfrm>
        </p:spPr>
        <p:txBody>
          <a:bodyPr anchor="b"/>
          <a:lstStyle>
            <a:lvl1pPr marL="0" indent="0">
              <a:buNone/>
              <a:defRPr sz="2378" b="1">
                <a:solidFill>
                  <a:srgbClr val="000000"/>
                </a:solidFill>
              </a:defRPr>
            </a:lvl1pPr>
            <a:lvl2pPr marL="451615" indent="0">
              <a:buNone/>
              <a:defRPr sz="2012" b="1"/>
            </a:lvl2pPr>
            <a:lvl3pPr marL="903231" indent="0">
              <a:buNone/>
              <a:defRPr sz="1738" b="1"/>
            </a:lvl3pPr>
            <a:lvl4pPr marL="1354845" indent="0">
              <a:buNone/>
              <a:defRPr sz="1555" b="1"/>
            </a:lvl4pPr>
            <a:lvl5pPr marL="1806460" indent="0">
              <a:buNone/>
              <a:defRPr sz="1555" b="1"/>
            </a:lvl5pPr>
            <a:lvl6pPr marL="2258075" indent="0">
              <a:buNone/>
              <a:defRPr sz="1555" b="1"/>
            </a:lvl6pPr>
            <a:lvl7pPr marL="2709691" indent="0">
              <a:buNone/>
              <a:defRPr sz="1555" b="1"/>
            </a:lvl7pPr>
            <a:lvl8pPr marL="3161306" indent="0">
              <a:buNone/>
              <a:defRPr sz="1555" b="1"/>
            </a:lvl8pPr>
            <a:lvl9pPr marL="3612920" indent="0">
              <a:buNone/>
              <a:defRPr sz="1555" b="1"/>
            </a:lvl9pPr>
          </a:lstStyle>
          <a:p>
            <a:pPr lvl="0"/>
            <a:r>
              <a:rPr lang="en-US" dirty="0" smtClean="0"/>
              <a:t>Click to edit Master text</a:t>
            </a:r>
          </a:p>
        </p:txBody>
      </p:sp>
      <p:sp>
        <p:nvSpPr>
          <p:cNvPr id="7" name="Content Placeholder 3"/>
          <p:cNvSpPr>
            <a:spLocks noGrp="1"/>
          </p:cNvSpPr>
          <p:nvPr>
            <p:ph sz="half" idx="2"/>
          </p:nvPr>
        </p:nvSpPr>
        <p:spPr>
          <a:xfrm>
            <a:off x="814664" y="2773920"/>
            <a:ext cx="3426380" cy="3951288"/>
          </a:xfrm>
        </p:spPr>
        <p:txBody>
          <a:bodyPr/>
          <a:lstStyle>
            <a:lvl1pPr>
              <a:defRPr sz="2378">
                <a:solidFill>
                  <a:srgbClr val="000000"/>
                </a:solidFill>
              </a:defRPr>
            </a:lvl1pPr>
            <a:lvl2pPr>
              <a:defRPr sz="2012">
                <a:solidFill>
                  <a:srgbClr val="000000"/>
                </a:solidFill>
              </a:defRPr>
            </a:lvl2pPr>
            <a:lvl3pPr>
              <a:defRPr sz="1738">
                <a:solidFill>
                  <a:srgbClr val="000000"/>
                </a:solidFill>
              </a:defRPr>
            </a:lvl3pPr>
            <a:lvl4pPr>
              <a:defRPr sz="1555">
                <a:solidFill>
                  <a:srgbClr val="000000"/>
                </a:solidFill>
              </a:defRPr>
            </a:lvl4pPr>
            <a:lvl5pPr>
              <a:defRPr sz="1555">
                <a:solidFill>
                  <a:srgbClr val="000000"/>
                </a:solidFill>
              </a:defRPr>
            </a:lvl5pPr>
            <a:lvl6pPr>
              <a:defRPr sz="1555"/>
            </a:lvl6pPr>
            <a:lvl7pPr>
              <a:defRPr sz="1555"/>
            </a:lvl7pPr>
            <a:lvl8pPr>
              <a:defRPr sz="1555"/>
            </a:lvl8pPr>
            <a:lvl9pPr>
              <a:defRPr sz="1555"/>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1"/>
          </p:nvPr>
        </p:nvSpPr>
        <p:spPr>
          <a:xfrm>
            <a:off x="4896618" y="2118815"/>
            <a:ext cx="3414399" cy="639762"/>
          </a:xfrm>
        </p:spPr>
        <p:txBody>
          <a:bodyPr anchor="b"/>
          <a:lstStyle>
            <a:lvl1pPr marL="0" indent="0">
              <a:buNone/>
              <a:defRPr sz="2378" b="1">
                <a:solidFill>
                  <a:srgbClr val="000000"/>
                </a:solidFill>
              </a:defRPr>
            </a:lvl1pPr>
            <a:lvl2pPr marL="451615" indent="0">
              <a:buNone/>
              <a:defRPr sz="2012" b="1"/>
            </a:lvl2pPr>
            <a:lvl3pPr marL="903231" indent="0">
              <a:buNone/>
              <a:defRPr sz="1738" b="1"/>
            </a:lvl3pPr>
            <a:lvl4pPr marL="1354845" indent="0">
              <a:buNone/>
              <a:defRPr sz="1555" b="1"/>
            </a:lvl4pPr>
            <a:lvl5pPr marL="1806460" indent="0">
              <a:buNone/>
              <a:defRPr sz="1555" b="1"/>
            </a:lvl5pPr>
            <a:lvl6pPr marL="2258075" indent="0">
              <a:buNone/>
              <a:defRPr sz="1555" b="1"/>
            </a:lvl6pPr>
            <a:lvl7pPr marL="2709691" indent="0">
              <a:buNone/>
              <a:defRPr sz="1555" b="1"/>
            </a:lvl7pPr>
            <a:lvl8pPr marL="3161306" indent="0">
              <a:buNone/>
              <a:defRPr sz="1555" b="1"/>
            </a:lvl8pPr>
            <a:lvl9pPr marL="3612920" indent="0">
              <a:buNone/>
              <a:defRPr sz="1555" b="1"/>
            </a:lvl9pPr>
          </a:lstStyle>
          <a:p>
            <a:pPr lvl="0"/>
            <a:r>
              <a:rPr lang="en-US" dirty="0" smtClean="0"/>
              <a:t>Click to edit Master text</a:t>
            </a:r>
          </a:p>
        </p:txBody>
      </p:sp>
      <p:sp>
        <p:nvSpPr>
          <p:cNvPr id="9" name="Content Placeholder 3"/>
          <p:cNvSpPr>
            <a:spLocks noGrp="1"/>
          </p:cNvSpPr>
          <p:nvPr>
            <p:ph sz="half" idx="12"/>
          </p:nvPr>
        </p:nvSpPr>
        <p:spPr>
          <a:xfrm>
            <a:off x="4887982" y="2758577"/>
            <a:ext cx="3426378" cy="3951288"/>
          </a:xfrm>
        </p:spPr>
        <p:txBody>
          <a:bodyPr/>
          <a:lstStyle>
            <a:lvl1pPr>
              <a:defRPr sz="2378">
                <a:solidFill>
                  <a:srgbClr val="000000"/>
                </a:solidFill>
              </a:defRPr>
            </a:lvl1pPr>
            <a:lvl2pPr>
              <a:defRPr sz="2012">
                <a:solidFill>
                  <a:srgbClr val="000000"/>
                </a:solidFill>
              </a:defRPr>
            </a:lvl2pPr>
            <a:lvl3pPr>
              <a:defRPr sz="1738">
                <a:solidFill>
                  <a:srgbClr val="000000"/>
                </a:solidFill>
              </a:defRPr>
            </a:lvl3pPr>
            <a:lvl4pPr>
              <a:defRPr sz="1555">
                <a:solidFill>
                  <a:srgbClr val="000000"/>
                </a:solidFill>
              </a:defRPr>
            </a:lvl4pPr>
            <a:lvl5pPr>
              <a:defRPr sz="1555">
                <a:solidFill>
                  <a:srgbClr val="000000"/>
                </a:solidFill>
              </a:defRPr>
            </a:lvl5pPr>
            <a:lvl6pPr>
              <a:defRPr sz="1555"/>
            </a:lvl6pPr>
            <a:lvl7pPr>
              <a:defRPr sz="1555"/>
            </a:lvl7pPr>
            <a:lvl8pPr>
              <a:defRPr sz="1555"/>
            </a:lvl8pPr>
            <a:lvl9pPr>
              <a:defRPr sz="1555"/>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0" name="Straight Connector 9"/>
          <p:cNvCxnSpPr/>
          <p:nvPr userDrawn="1"/>
        </p:nvCxnSpPr>
        <p:spPr>
          <a:xfrm rot="5400000">
            <a:off x="2247192" y="4423314"/>
            <a:ext cx="4648200" cy="1588"/>
          </a:xfrm>
          <a:prstGeom prst="line">
            <a:avLst/>
          </a:prstGeom>
          <a:ln>
            <a:solidFill>
              <a:srgbClr val="0E99C0">
                <a:alpha val="40000"/>
              </a:srgb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0508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4"/>
            <a:ext cx="4040188" cy="639762"/>
          </a:xfrm>
        </p:spPr>
        <p:txBody>
          <a:bodyPr anchor="b"/>
          <a:lstStyle>
            <a:lvl1pPr marL="0" indent="0">
              <a:buNone/>
              <a:defRPr sz="2378" b="1"/>
            </a:lvl1pPr>
            <a:lvl2pPr marL="451511" indent="0">
              <a:buNone/>
              <a:defRPr sz="1921" b="1"/>
            </a:lvl2pPr>
            <a:lvl3pPr marL="903020" indent="0">
              <a:buNone/>
              <a:defRPr sz="1738" b="1"/>
            </a:lvl3pPr>
            <a:lvl4pPr marL="1354532" indent="0">
              <a:buNone/>
              <a:defRPr sz="1555" b="1"/>
            </a:lvl4pPr>
            <a:lvl5pPr marL="1806042" indent="0">
              <a:buNone/>
              <a:defRPr sz="1555" b="1"/>
            </a:lvl5pPr>
            <a:lvl6pPr marL="2257553" indent="0">
              <a:buNone/>
              <a:defRPr sz="1555" b="1"/>
            </a:lvl6pPr>
            <a:lvl7pPr marL="2709062" indent="0">
              <a:buNone/>
              <a:defRPr sz="1555" b="1"/>
            </a:lvl7pPr>
            <a:lvl8pPr marL="3160573" indent="0">
              <a:buNone/>
              <a:defRPr sz="1555" b="1"/>
            </a:lvl8pPr>
            <a:lvl9pPr marL="3612084" indent="0">
              <a:buNone/>
              <a:defRPr sz="1555"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378"/>
            </a:lvl1pPr>
            <a:lvl2pPr>
              <a:defRPr sz="1921"/>
            </a:lvl2pPr>
            <a:lvl3pPr>
              <a:defRPr sz="1738"/>
            </a:lvl3pPr>
            <a:lvl4pPr>
              <a:defRPr sz="1555"/>
            </a:lvl4pPr>
            <a:lvl5pPr>
              <a:defRPr sz="1555"/>
            </a:lvl5pPr>
            <a:lvl6pPr>
              <a:defRPr sz="1555"/>
            </a:lvl6pPr>
            <a:lvl7pPr>
              <a:defRPr sz="1555"/>
            </a:lvl7pPr>
            <a:lvl8pPr>
              <a:defRPr sz="1555"/>
            </a:lvl8pPr>
            <a:lvl9pPr>
              <a:defRPr sz="155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6" cy="639762"/>
          </a:xfrm>
        </p:spPr>
        <p:txBody>
          <a:bodyPr anchor="b"/>
          <a:lstStyle>
            <a:lvl1pPr marL="0" indent="0">
              <a:buNone/>
              <a:defRPr sz="2378" b="1"/>
            </a:lvl1pPr>
            <a:lvl2pPr marL="451511" indent="0">
              <a:buNone/>
              <a:defRPr sz="1921" b="1"/>
            </a:lvl2pPr>
            <a:lvl3pPr marL="903020" indent="0">
              <a:buNone/>
              <a:defRPr sz="1738" b="1"/>
            </a:lvl3pPr>
            <a:lvl4pPr marL="1354532" indent="0">
              <a:buNone/>
              <a:defRPr sz="1555" b="1"/>
            </a:lvl4pPr>
            <a:lvl5pPr marL="1806042" indent="0">
              <a:buNone/>
              <a:defRPr sz="1555" b="1"/>
            </a:lvl5pPr>
            <a:lvl6pPr marL="2257553" indent="0">
              <a:buNone/>
              <a:defRPr sz="1555" b="1"/>
            </a:lvl6pPr>
            <a:lvl7pPr marL="2709062" indent="0">
              <a:buNone/>
              <a:defRPr sz="1555" b="1"/>
            </a:lvl7pPr>
            <a:lvl8pPr marL="3160573" indent="0">
              <a:buNone/>
              <a:defRPr sz="1555" b="1"/>
            </a:lvl8pPr>
            <a:lvl9pPr marL="3612084" indent="0">
              <a:buNone/>
              <a:defRPr sz="1555"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6" cy="3951288"/>
          </a:xfrm>
        </p:spPr>
        <p:txBody>
          <a:bodyPr/>
          <a:lstStyle>
            <a:lvl1pPr>
              <a:defRPr sz="2378"/>
            </a:lvl1pPr>
            <a:lvl2pPr>
              <a:defRPr sz="1921"/>
            </a:lvl2pPr>
            <a:lvl3pPr>
              <a:defRPr sz="1738"/>
            </a:lvl3pPr>
            <a:lvl4pPr>
              <a:defRPr sz="1555"/>
            </a:lvl4pPr>
            <a:lvl5pPr>
              <a:defRPr sz="1555"/>
            </a:lvl5pPr>
            <a:lvl6pPr>
              <a:defRPr sz="1555"/>
            </a:lvl6pPr>
            <a:lvl7pPr>
              <a:defRPr sz="1555"/>
            </a:lvl7pPr>
            <a:lvl8pPr>
              <a:defRPr sz="1555"/>
            </a:lvl8pPr>
            <a:lvl9pPr>
              <a:defRPr sz="155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03020"/>
            <a:fld id="{112E3107-7EC2-478A-9811-626902EB7D7C}" type="datetime1">
              <a:rPr lang="en-US" smtClean="0">
                <a:solidFill>
                  <a:prstClr val="black">
                    <a:tint val="75000"/>
                  </a:prstClr>
                </a:solidFill>
              </a:rPr>
              <a:pPr defTabSz="903020"/>
              <a:t>9/21/2018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0302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03020"/>
            <a:fld id="{F98EE3E6-4BA2-4C13-AECB-DB7EF1CF35C1}" type="slidenum">
              <a:rPr lang="en-US" smtClean="0">
                <a:solidFill>
                  <a:prstClr val="black">
                    <a:tint val="75000"/>
                  </a:prstClr>
                </a:solidFill>
              </a:rPr>
              <a:pPr defTabSz="903020"/>
              <a:t>‹#›</a:t>
            </a:fld>
            <a:endParaRPr lang="en-US">
              <a:solidFill>
                <a:prstClr val="black">
                  <a:tint val="75000"/>
                </a:prstClr>
              </a:solidFill>
            </a:endParaRPr>
          </a:p>
        </p:txBody>
      </p:sp>
    </p:spTree>
    <p:extLst>
      <p:ext uri="{BB962C8B-B14F-4D97-AF65-F5344CB8AC3E}">
        <p14:creationId xmlns:p14="http://schemas.microsoft.com/office/powerpoint/2010/main" val="2580314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4" name="Title 3"/>
          <p:cNvSpPr>
            <a:spLocks noGrp="1"/>
          </p:cNvSpPr>
          <p:nvPr>
            <p:ph type="title"/>
          </p:nvPr>
        </p:nvSpPr>
        <p:spPr>
          <a:xfrm>
            <a:off x="838200" y="457200"/>
            <a:ext cx="7467600" cy="944562"/>
          </a:xfrm>
        </p:spPr>
        <p:txBody>
          <a:bodyPr>
            <a:normAutofit/>
          </a:bodyPr>
          <a:lstStyle>
            <a:lvl1pPr algn="ctr">
              <a:defRPr sz="2470" cap="all">
                <a:solidFill>
                  <a:srgbClr val="0E99C0"/>
                </a:solidFill>
              </a:defRPr>
            </a:lvl1pPr>
          </a:lstStyle>
          <a:p>
            <a:r>
              <a:rPr lang="en-US" dirty="0" smtClean="0"/>
              <a:t>Click to edit Master title</a:t>
            </a:r>
            <a:endParaRPr lang="en-US" dirty="0"/>
          </a:p>
        </p:txBody>
      </p:sp>
    </p:spTree>
    <p:extLst>
      <p:ext uri="{BB962C8B-B14F-4D97-AF65-F5344CB8AC3E}">
        <p14:creationId xmlns:p14="http://schemas.microsoft.com/office/powerpoint/2010/main" val="29468351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Header w/ bullet text">
    <p:spTree>
      <p:nvGrpSpPr>
        <p:cNvPr id="1" name=""/>
        <p:cNvGrpSpPr/>
        <p:nvPr/>
      </p:nvGrpSpPr>
      <p:grpSpPr>
        <a:xfrm>
          <a:off x="0" y="0"/>
          <a:ext cx="0" cy="0"/>
          <a:chOff x="0" y="0"/>
          <a:chExt cx="0" cy="0"/>
        </a:xfrm>
      </p:grpSpPr>
      <p:sp>
        <p:nvSpPr>
          <p:cNvPr id="7" name="Rectangle 6"/>
          <p:cNvSpPr/>
          <p:nvPr userDrawn="1"/>
        </p:nvSpPr>
        <p:spPr>
          <a:xfrm>
            <a:off x="0" y="0"/>
            <a:ext cx="9144000" cy="667680"/>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0320" tIns="45160" rIns="90320" bIns="45160" rtlCol="0" anchor="ctr"/>
          <a:lstStyle/>
          <a:p>
            <a:pPr marL="0" marR="0" lvl="0" indent="0" algn="ctr" defTabSz="903231" rtl="0" eaLnBrk="1" fontAlgn="auto" latinLnBrk="0" hangingPunct="1">
              <a:lnSpc>
                <a:spcPct val="100000"/>
              </a:lnSpc>
              <a:spcBef>
                <a:spcPts val="0"/>
              </a:spcBef>
              <a:spcAft>
                <a:spcPts val="0"/>
              </a:spcAft>
              <a:buClrTx/>
              <a:buSzTx/>
              <a:buFontTx/>
              <a:buNone/>
              <a:tabLst/>
              <a:defRPr/>
            </a:pPr>
            <a:endParaRPr kumimoji="0" lang="en-US" sz="1738" b="0"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sp>
        <p:nvSpPr>
          <p:cNvPr id="3" name="Text Placeholder 2"/>
          <p:cNvSpPr>
            <a:spLocks noGrp="1"/>
          </p:cNvSpPr>
          <p:nvPr>
            <p:ph type="body" sz="quarter" idx="10" hasCustomPrompt="1"/>
          </p:nvPr>
        </p:nvSpPr>
        <p:spPr>
          <a:xfrm>
            <a:off x="914400" y="2133600"/>
            <a:ext cx="7391400" cy="3962400"/>
          </a:xfrm>
        </p:spPr>
        <p:txBody>
          <a:bodyPr/>
          <a:lstStyle>
            <a:lvl1pPr>
              <a:defRPr>
                <a:solidFill>
                  <a:schemeClr val="tx1"/>
                </a:solidFill>
              </a:defRPr>
            </a:lvl1pPr>
            <a:lvl2pPr>
              <a:defRPr>
                <a:solidFill>
                  <a:schemeClr val="tx1"/>
                </a:solidFill>
              </a:defRPr>
            </a:lvl2pPr>
            <a:lvl3pPr>
              <a:defRPr baseline="0">
                <a:solidFill>
                  <a:schemeClr val="tx1"/>
                </a:solidFill>
              </a:defRPr>
            </a:lvl3pPr>
            <a:lvl4pPr>
              <a:defRPr>
                <a:solidFill>
                  <a:schemeClr val="tx1"/>
                </a:solidFill>
              </a:defRPr>
            </a:lvl4pPr>
            <a:lvl5pPr marL="1806460" indent="0">
              <a:buFont typeface="Arial" pitchFamily="34" charset="0"/>
              <a:buNone/>
              <a:defRPr baseline="0">
                <a:solidFill>
                  <a:schemeClr val="tx1"/>
                </a:solidFill>
              </a:defRPr>
            </a:lvl5pPr>
          </a:lstStyle>
          <a:p>
            <a:pPr lvl="0"/>
            <a:r>
              <a:rPr lang="en-US" dirty="0" smtClean="0"/>
              <a:t>What are the key takeaways</a:t>
            </a:r>
          </a:p>
          <a:p>
            <a:pPr lvl="1"/>
            <a:r>
              <a:rPr lang="en-US" dirty="0" smtClean="0"/>
              <a:t>Include each point here</a:t>
            </a:r>
          </a:p>
          <a:p>
            <a:pPr lvl="1"/>
            <a:r>
              <a:rPr lang="en-US" dirty="0" smtClean="0"/>
              <a:t>And here</a:t>
            </a:r>
          </a:p>
          <a:p>
            <a:pPr lvl="1"/>
            <a:r>
              <a:rPr lang="en-US" dirty="0" smtClean="0"/>
              <a:t>And here</a:t>
            </a:r>
          </a:p>
          <a:p>
            <a:pPr lvl="1"/>
            <a:endParaRPr lang="en-US" dirty="0" smtClean="0"/>
          </a:p>
        </p:txBody>
      </p:sp>
      <p:sp>
        <p:nvSpPr>
          <p:cNvPr id="4" name="Title 3"/>
          <p:cNvSpPr>
            <a:spLocks noGrp="1"/>
          </p:cNvSpPr>
          <p:nvPr>
            <p:ph type="title" hasCustomPrompt="1"/>
          </p:nvPr>
        </p:nvSpPr>
        <p:spPr>
          <a:xfrm>
            <a:off x="838200" y="960439"/>
            <a:ext cx="7467600" cy="944562"/>
          </a:xfrm>
        </p:spPr>
        <p:txBody>
          <a:bodyPr/>
          <a:lstStyle>
            <a:lvl1pPr>
              <a:defRPr>
                <a:solidFill>
                  <a:srgbClr val="0E99C0"/>
                </a:solidFill>
              </a:defRPr>
            </a:lvl1pPr>
          </a:lstStyle>
          <a:p>
            <a:r>
              <a:rPr lang="en-US" dirty="0" smtClean="0"/>
              <a:t>Summary</a:t>
            </a:r>
            <a:endParaRPr lang="en-US" dirty="0"/>
          </a:p>
        </p:txBody>
      </p:sp>
      <p:pic>
        <p:nvPicPr>
          <p:cNvPr id="9" name="Picture 8" descr="hptn_ppt_logo_v1.png"/>
          <p:cNvPicPr>
            <a:picLocks noChangeAspect="1"/>
          </p:cNvPicPr>
          <p:nvPr userDrawn="1"/>
        </p:nvPicPr>
        <p:blipFill>
          <a:blip r:embed="rId2"/>
          <a:stretch>
            <a:fillRect/>
          </a:stretch>
        </p:blipFill>
        <p:spPr>
          <a:xfrm>
            <a:off x="457201" y="136305"/>
            <a:ext cx="2067953" cy="531081"/>
          </a:xfrm>
          <a:prstGeom prst="rect">
            <a:avLst/>
          </a:prstGeom>
        </p:spPr>
      </p:pic>
    </p:spTree>
    <p:extLst>
      <p:ext uri="{BB962C8B-B14F-4D97-AF65-F5344CB8AC3E}">
        <p14:creationId xmlns:p14="http://schemas.microsoft.com/office/powerpoint/2010/main" val="1223827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st slide-Acknowledgements">
    <p:spTree>
      <p:nvGrpSpPr>
        <p:cNvPr id="1" name=""/>
        <p:cNvGrpSpPr/>
        <p:nvPr/>
      </p:nvGrpSpPr>
      <p:grpSpPr>
        <a:xfrm>
          <a:off x="0" y="0"/>
          <a:ext cx="0" cy="0"/>
          <a:chOff x="0" y="0"/>
          <a:chExt cx="0" cy="0"/>
        </a:xfrm>
      </p:grpSpPr>
      <p:sp>
        <p:nvSpPr>
          <p:cNvPr id="10" name="Content Placeholder 2"/>
          <p:cNvSpPr txBox="1">
            <a:spLocks/>
          </p:cNvSpPr>
          <p:nvPr userDrawn="1"/>
        </p:nvSpPr>
        <p:spPr>
          <a:xfrm>
            <a:off x="1235076" y="1584326"/>
            <a:ext cx="6829425" cy="3463924"/>
          </a:xfrm>
          <a:prstGeom prst="rect">
            <a:avLst/>
          </a:prstGeom>
        </p:spPr>
        <p:txBody>
          <a:bodyPr lIns="90320" tIns="45160" rIns="90320" bIns="45160"/>
          <a:lstStyle/>
          <a:p>
            <a:pPr marL="338712" marR="0" lvl="0" indent="-338712" algn="l" defTabSz="903231" rtl="0" eaLnBrk="1" fontAlgn="auto" latinLnBrk="0" hangingPunct="1">
              <a:lnSpc>
                <a:spcPct val="100000"/>
              </a:lnSpc>
              <a:spcBef>
                <a:spcPct val="20000"/>
              </a:spcBef>
              <a:spcAft>
                <a:spcPts val="0"/>
              </a:spcAft>
              <a:buClrTx/>
              <a:buSzTx/>
              <a:buFont typeface="Arial" pitchFamily="34" charset="0"/>
              <a:buNone/>
              <a:tabLst/>
              <a:defRPr/>
            </a:pPr>
            <a:endParaRPr kumimoji="0" lang="en-US" sz="2378" b="0" i="0" u="none" strike="noStrike" kern="1200" cap="none" spc="0" normalizeH="0" baseline="0" noProof="0" dirty="0">
              <a:ln>
                <a:noFill/>
              </a:ln>
              <a:solidFill>
                <a:prstClr val="black"/>
              </a:solidFill>
              <a:effectLst/>
              <a:uLnTx/>
              <a:uFillTx/>
              <a:latin typeface="Arial"/>
              <a:ea typeface="+mn-ea"/>
              <a:cs typeface="Arial"/>
            </a:endParaRPr>
          </a:p>
        </p:txBody>
      </p:sp>
      <p:sp>
        <p:nvSpPr>
          <p:cNvPr id="2" name="Rectangle 1"/>
          <p:cNvSpPr/>
          <p:nvPr userDrawn="1"/>
        </p:nvSpPr>
        <p:spPr>
          <a:xfrm>
            <a:off x="1394310" y="2085045"/>
            <a:ext cx="6568590" cy="1639383"/>
          </a:xfrm>
          <a:prstGeom prst="rect">
            <a:avLst/>
          </a:prstGeom>
        </p:spPr>
        <p:txBody>
          <a:bodyPr wrap="square" lIns="90320" tIns="45160" rIns="90320" bIns="45160">
            <a:spAutoFit/>
          </a:bodyPr>
          <a:lstStyle/>
          <a:p>
            <a:pPr marL="0" marR="0" lvl="0" indent="0" algn="ctr" defTabSz="903231" rtl="0" eaLnBrk="1" fontAlgn="auto" latinLnBrk="0" hangingPunct="1">
              <a:lnSpc>
                <a:spcPct val="100000"/>
              </a:lnSpc>
              <a:spcBef>
                <a:spcPts val="0"/>
              </a:spcBef>
              <a:spcAft>
                <a:spcPts val="0"/>
              </a:spcAft>
              <a:buClrTx/>
              <a:buSzTx/>
              <a:buFontTx/>
              <a:buNone/>
              <a:tabLst/>
              <a:defRPr/>
            </a:pPr>
            <a:r>
              <a:rPr kumimoji="0" lang="en-US" sz="2012"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HIV Prevention Trials Network is sponsored by the </a:t>
            </a:r>
            <a:br>
              <a:rPr kumimoji="0" lang="en-US" sz="2012"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012"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National Institute of Allergy and Infectious Diseases, </a:t>
            </a:r>
            <a:br>
              <a:rPr kumimoji="0" lang="en-US" sz="2012"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012"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National Institute of Mental Health, and the National Institute on Drug Abuse, all components of the </a:t>
            </a:r>
          </a:p>
          <a:p>
            <a:pPr marL="0" marR="0" lvl="0" indent="0" algn="ctr" defTabSz="903231" rtl="0" eaLnBrk="1" fontAlgn="auto" latinLnBrk="0" hangingPunct="1">
              <a:lnSpc>
                <a:spcPct val="100000"/>
              </a:lnSpc>
              <a:spcBef>
                <a:spcPts val="0"/>
              </a:spcBef>
              <a:spcAft>
                <a:spcPts val="0"/>
              </a:spcAft>
              <a:buClrTx/>
              <a:buSzTx/>
              <a:buFontTx/>
              <a:buNone/>
              <a:tabLst/>
              <a:defRPr/>
            </a:pPr>
            <a:r>
              <a:rPr kumimoji="0" lang="en-US" sz="2012"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U.S. National Institutes of Health.</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31827" cy="685801"/>
          </a:xfrm>
          <a:prstGeom prst="rect">
            <a:avLst/>
          </a:prstGeom>
        </p:spPr>
      </p:pic>
      <p:sp>
        <p:nvSpPr>
          <p:cNvPr id="12" name="Rectangle 11"/>
          <p:cNvSpPr/>
          <p:nvPr userDrawn="1"/>
        </p:nvSpPr>
        <p:spPr>
          <a:xfrm>
            <a:off x="1365492" y="1051176"/>
            <a:ext cx="6568590" cy="513497"/>
          </a:xfrm>
          <a:prstGeom prst="rect">
            <a:avLst/>
          </a:prstGeom>
        </p:spPr>
        <p:txBody>
          <a:bodyPr wrap="square" lIns="90320" tIns="45160" rIns="90320" bIns="45160">
            <a:spAutoFit/>
          </a:bodyPr>
          <a:lstStyle/>
          <a:p>
            <a:pPr marL="0" marR="0" lvl="0" indent="0" algn="ctr" defTabSz="903231" rtl="0" eaLnBrk="1" fontAlgn="auto" latinLnBrk="0" hangingPunct="1">
              <a:lnSpc>
                <a:spcPct val="100000"/>
              </a:lnSpc>
              <a:spcBef>
                <a:spcPts val="0"/>
              </a:spcBef>
              <a:spcAft>
                <a:spcPts val="0"/>
              </a:spcAft>
              <a:buClrTx/>
              <a:buSzTx/>
              <a:buFontTx/>
              <a:buNone/>
              <a:tabLst/>
              <a:defRPr/>
            </a:pPr>
            <a:r>
              <a:rPr kumimoji="0" lang="en-US" sz="2744" b="1" i="0" u="none" strike="noStrike" kern="1200" cap="none" spc="0" normalizeH="0" baseline="0" noProof="0" dirty="0" smtClean="0">
                <a:ln>
                  <a:noFill/>
                </a:ln>
                <a:solidFill>
                  <a:srgbClr val="0E99C0"/>
                </a:solidFill>
                <a:effectLst/>
                <a:uLnTx/>
                <a:uFillTx/>
                <a:latin typeface="Arial" panose="020B0604020202020204" pitchFamily="34" charset="0"/>
                <a:ea typeface="+mn-ea"/>
                <a:cs typeface="Arial" panose="020B0604020202020204" pitchFamily="34" charset="0"/>
              </a:rPr>
              <a:t>ACKNOWLEDGEMENTS</a:t>
            </a:r>
          </a:p>
        </p:txBody>
      </p:sp>
      <p:sp>
        <p:nvSpPr>
          <p:cNvPr id="5" name="Text Placeholder 4"/>
          <p:cNvSpPr>
            <a:spLocks noGrp="1"/>
          </p:cNvSpPr>
          <p:nvPr>
            <p:ph type="body" sz="quarter" idx="11" hasCustomPrompt="1"/>
          </p:nvPr>
        </p:nvSpPr>
        <p:spPr>
          <a:xfrm>
            <a:off x="1235076" y="3991380"/>
            <a:ext cx="7112000" cy="2133600"/>
          </a:xfrm>
        </p:spPr>
        <p:txBody>
          <a:bodyPr/>
          <a:lstStyle>
            <a:lvl1pPr marL="0" indent="0" algn="ctr">
              <a:buNone/>
              <a:defRPr sz="2012" baseline="0"/>
            </a:lvl1pPr>
          </a:lstStyle>
          <a:p>
            <a:pPr lvl="0"/>
            <a:r>
              <a:rPr lang="en-US" dirty="0" smtClean="0"/>
              <a:t>The HPTN ### Study Team acknowledges</a:t>
            </a:r>
            <a:br>
              <a:rPr lang="en-US" dirty="0" smtClean="0"/>
            </a:br>
            <a:r>
              <a:rPr lang="en-US" dirty="0" smtClean="0"/>
              <a:t>(Click to add other partners/funders etc. </a:t>
            </a:r>
            <a:br>
              <a:rPr lang="en-US" dirty="0" smtClean="0"/>
            </a:br>
            <a:r>
              <a:rPr lang="en-US" dirty="0" smtClean="0"/>
              <a:t>DO NOT use logos and DO make this your last slide.)</a:t>
            </a:r>
            <a:endParaRPr lang="en-US" dirty="0"/>
          </a:p>
        </p:txBody>
      </p:sp>
    </p:spTree>
    <p:extLst>
      <p:ext uri="{BB962C8B-B14F-4D97-AF65-F5344CB8AC3E}">
        <p14:creationId xmlns:p14="http://schemas.microsoft.com/office/powerpoint/2010/main" val="22790829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Slide Number Placeholder 5"/>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C24B909-FDA3-44A0-97F6-9423CD716EF1}"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806645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Slide Number Placeholder 5"/>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307E118-0733-455B-9333-0E8B8811698B}"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705666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Slide Number Placeholder 5"/>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0573AD0-EFF3-497B-8EEC-C9EEF6EB35B5}"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619123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7" name="Slide Number Placeholder 6"/>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FA1D501-E227-4AC9-B209-7EA6D987B386}"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699534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9" name="Slide Number Placeholder 8"/>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A7B8AA-42D3-49A3-82BC-E85FDDC9C9D6}"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337822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 name="Slide Number Placeholder 4"/>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94F85A-8A38-4B1A-95BD-441E1A4CF3CD}"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222220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4" name="Slide Number Placeholder 3"/>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F46EF6-500D-496B-907E-98C1FB04F024}"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142619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03020"/>
            <a:fld id="{03164D07-E670-4BD7-B92A-293A25349FFA}" type="datetime1">
              <a:rPr lang="en-US" smtClean="0">
                <a:solidFill>
                  <a:prstClr val="black">
                    <a:tint val="75000"/>
                  </a:prstClr>
                </a:solidFill>
              </a:rPr>
              <a:pPr defTabSz="903020"/>
              <a:t>9/21/2018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0302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03020"/>
            <a:fld id="{F98EE3E6-4BA2-4C13-AECB-DB7EF1CF35C1}" type="slidenum">
              <a:rPr lang="en-US" smtClean="0">
                <a:solidFill>
                  <a:prstClr val="black">
                    <a:tint val="75000"/>
                  </a:prstClr>
                </a:solidFill>
              </a:rPr>
              <a:pPr defTabSz="903020"/>
              <a:t>‹#›</a:t>
            </a:fld>
            <a:endParaRPr lang="en-US">
              <a:solidFill>
                <a:prstClr val="black">
                  <a:tint val="75000"/>
                </a:prstClr>
              </a:solidFill>
            </a:endParaRPr>
          </a:p>
        </p:txBody>
      </p:sp>
    </p:spTree>
    <p:extLst>
      <p:ext uri="{BB962C8B-B14F-4D97-AF65-F5344CB8AC3E}">
        <p14:creationId xmlns:p14="http://schemas.microsoft.com/office/powerpoint/2010/main" val="22228592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7" name="Slide Number Placeholder 6"/>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D6FF4D5-172C-4ADD-AF83-D6052F0A494B}"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21118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7" name="Slide Number Placeholder 6"/>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FAD44EC-D91A-4175-97D4-3127893323D6}"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768585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Slide Number Placeholder 5"/>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9F6D56A-4022-412A-B0C1-529D5E806DBC}"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336948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Slide Number Placeholder 5"/>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FE7BD1-E779-4A95-81F1-036D858089B5}"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996760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7" name="Slide Number Placeholder 6"/>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006DA8-0250-4AA6-A44F-376938A88069}"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5126161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Slide Number Placeholder 5"/>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667524-A9DC-4268-9016-0F87DE5FA5F5}"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053824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7" name="Slide Number Placeholder 6"/>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1E14230-91E8-4A6E-9EB8-14A8E60D3B66}"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275140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7" name="Slide Number Placeholder 6"/>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3FFC08F-A2EB-420E-883A-FCD4A7941483}"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0032561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03020"/>
            <a:fld id="{1D46249A-4E66-47A9-9BCA-34F9CA775705}" type="datetime1">
              <a:rPr lang="en-US" smtClean="0">
                <a:solidFill>
                  <a:prstClr val="black">
                    <a:tint val="75000"/>
                  </a:prstClr>
                </a:solidFill>
              </a:rPr>
              <a:pPr defTabSz="903020"/>
              <a:t>9/21/2018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0302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03020"/>
            <a:fld id="{F98EE3E6-4BA2-4C13-AECB-DB7EF1CF35C1}" type="slidenum">
              <a:rPr lang="en-US" smtClean="0">
                <a:solidFill>
                  <a:prstClr val="black">
                    <a:tint val="75000"/>
                  </a:prstClr>
                </a:solidFill>
              </a:rPr>
              <a:pPr defTabSz="903020"/>
              <a:t>‹#›</a:t>
            </a:fld>
            <a:endParaRPr lang="en-US">
              <a:solidFill>
                <a:prstClr val="black">
                  <a:tint val="75000"/>
                </a:prstClr>
              </a:solidFill>
            </a:endParaRPr>
          </a:p>
        </p:txBody>
      </p:sp>
    </p:spTree>
    <p:extLst>
      <p:ext uri="{BB962C8B-B14F-4D97-AF65-F5344CB8AC3E}">
        <p14:creationId xmlns:p14="http://schemas.microsoft.com/office/powerpoint/2010/main" val="2400526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2" cy="1162050"/>
          </a:xfrm>
        </p:spPr>
        <p:txBody>
          <a:bodyPr anchor="b"/>
          <a:lstStyle>
            <a:lvl1pPr algn="l">
              <a:defRPr sz="1921" b="1"/>
            </a:lvl1pPr>
          </a:lstStyle>
          <a:p>
            <a:r>
              <a:rPr lang="en-US" smtClean="0"/>
              <a:t>Click to edit Master title style</a:t>
            </a:r>
            <a:endParaRPr lang="en-US"/>
          </a:p>
        </p:txBody>
      </p:sp>
      <p:sp>
        <p:nvSpPr>
          <p:cNvPr id="3" name="Content Placeholder 2"/>
          <p:cNvSpPr>
            <a:spLocks noGrp="1"/>
          </p:cNvSpPr>
          <p:nvPr>
            <p:ph idx="1"/>
          </p:nvPr>
        </p:nvSpPr>
        <p:spPr>
          <a:xfrm>
            <a:off x="3575052" y="273051"/>
            <a:ext cx="5111750" cy="5853113"/>
          </a:xfrm>
        </p:spPr>
        <p:txBody>
          <a:bodyPr/>
          <a:lstStyle>
            <a:lvl1pPr>
              <a:defRPr sz="3201"/>
            </a:lvl1pPr>
            <a:lvl2pPr>
              <a:defRPr sz="2744"/>
            </a:lvl2pPr>
            <a:lvl3pPr>
              <a:defRPr sz="2378"/>
            </a:lvl3pPr>
            <a:lvl4pPr>
              <a:defRPr sz="1921"/>
            </a:lvl4pPr>
            <a:lvl5pPr>
              <a:defRPr sz="1921"/>
            </a:lvl5pPr>
            <a:lvl6pPr>
              <a:defRPr sz="1921"/>
            </a:lvl6pPr>
            <a:lvl7pPr>
              <a:defRPr sz="1921"/>
            </a:lvl7pPr>
            <a:lvl8pPr>
              <a:defRPr sz="1921"/>
            </a:lvl8pPr>
            <a:lvl9pPr>
              <a:defRPr sz="192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2" cy="4691063"/>
          </a:xfrm>
        </p:spPr>
        <p:txBody>
          <a:bodyPr/>
          <a:lstStyle>
            <a:lvl1pPr marL="0" indent="0">
              <a:buNone/>
              <a:defRPr sz="1464"/>
            </a:lvl1pPr>
            <a:lvl2pPr marL="451511" indent="0">
              <a:buNone/>
              <a:defRPr sz="1189"/>
            </a:lvl2pPr>
            <a:lvl3pPr marL="903020" indent="0">
              <a:buNone/>
              <a:defRPr sz="1006"/>
            </a:lvl3pPr>
            <a:lvl4pPr marL="1354532" indent="0">
              <a:buNone/>
              <a:defRPr sz="915"/>
            </a:lvl4pPr>
            <a:lvl5pPr marL="1806042" indent="0">
              <a:buNone/>
              <a:defRPr sz="915"/>
            </a:lvl5pPr>
            <a:lvl6pPr marL="2257553" indent="0">
              <a:buNone/>
              <a:defRPr sz="915"/>
            </a:lvl6pPr>
            <a:lvl7pPr marL="2709062" indent="0">
              <a:buNone/>
              <a:defRPr sz="915"/>
            </a:lvl7pPr>
            <a:lvl8pPr marL="3160573" indent="0">
              <a:buNone/>
              <a:defRPr sz="915"/>
            </a:lvl8pPr>
            <a:lvl9pPr marL="3612084" indent="0">
              <a:buNone/>
              <a:defRPr sz="91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03020"/>
            <a:fld id="{096A2878-7E52-42AB-8BA4-CCFDD87C9301}" type="datetime1">
              <a:rPr lang="en-US" smtClean="0">
                <a:solidFill>
                  <a:prstClr val="black">
                    <a:tint val="75000"/>
                  </a:prstClr>
                </a:solidFill>
              </a:rPr>
              <a:pPr defTabSz="903020"/>
              <a:t>9/21/2018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302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3020"/>
            <a:fld id="{F98EE3E6-4BA2-4C13-AECB-DB7EF1CF35C1}" type="slidenum">
              <a:rPr lang="en-US" smtClean="0">
                <a:solidFill>
                  <a:prstClr val="black">
                    <a:tint val="75000"/>
                  </a:prstClr>
                </a:solidFill>
              </a:rPr>
              <a:pPr defTabSz="903020"/>
              <a:t>‹#›</a:t>
            </a:fld>
            <a:endParaRPr lang="en-US">
              <a:solidFill>
                <a:prstClr val="black">
                  <a:tint val="75000"/>
                </a:prstClr>
              </a:solidFill>
            </a:endParaRPr>
          </a:p>
        </p:txBody>
      </p:sp>
    </p:spTree>
    <p:extLst>
      <p:ext uri="{BB962C8B-B14F-4D97-AF65-F5344CB8AC3E}">
        <p14:creationId xmlns:p14="http://schemas.microsoft.com/office/powerpoint/2010/main" val="1751058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1921"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1"/>
            </a:lvl1pPr>
            <a:lvl2pPr marL="451511" indent="0">
              <a:buNone/>
              <a:defRPr sz="2744"/>
            </a:lvl2pPr>
            <a:lvl3pPr marL="903020" indent="0">
              <a:buNone/>
              <a:defRPr sz="2378"/>
            </a:lvl3pPr>
            <a:lvl4pPr marL="1354532" indent="0">
              <a:buNone/>
              <a:defRPr sz="1921"/>
            </a:lvl4pPr>
            <a:lvl5pPr marL="1806042" indent="0">
              <a:buNone/>
              <a:defRPr sz="1921"/>
            </a:lvl5pPr>
            <a:lvl6pPr marL="2257553" indent="0">
              <a:buNone/>
              <a:defRPr sz="1921"/>
            </a:lvl6pPr>
            <a:lvl7pPr marL="2709062" indent="0">
              <a:buNone/>
              <a:defRPr sz="1921"/>
            </a:lvl7pPr>
            <a:lvl8pPr marL="3160573" indent="0">
              <a:buNone/>
              <a:defRPr sz="1921"/>
            </a:lvl8pPr>
            <a:lvl9pPr marL="3612084" indent="0">
              <a:buNone/>
              <a:defRPr sz="1921"/>
            </a:lvl9pPr>
          </a:lstStyle>
          <a:p>
            <a:endParaRPr lang="en-US"/>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64"/>
            </a:lvl1pPr>
            <a:lvl2pPr marL="451511" indent="0">
              <a:buNone/>
              <a:defRPr sz="1189"/>
            </a:lvl2pPr>
            <a:lvl3pPr marL="903020" indent="0">
              <a:buNone/>
              <a:defRPr sz="1006"/>
            </a:lvl3pPr>
            <a:lvl4pPr marL="1354532" indent="0">
              <a:buNone/>
              <a:defRPr sz="915"/>
            </a:lvl4pPr>
            <a:lvl5pPr marL="1806042" indent="0">
              <a:buNone/>
              <a:defRPr sz="915"/>
            </a:lvl5pPr>
            <a:lvl6pPr marL="2257553" indent="0">
              <a:buNone/>
              <a:defRPr sz="915"/>
            </a:lvl6pPr>
            <a:lvl7pPr marL="2709062" indent="0">
              <a:buNone/>
              <a:defRPr sz="915"/>
            </a:lvl7pPr>
            <a:lvl8pPr marL="3160573" indent="0">
              <a:buNone/>
              <a:defRPr sz="915"/>
            </a:lvl8pPr>
            <a:lvl9pPr marL="3612084" indent="0">
              <a:buNone/>
              <a:defRPr sz="91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03020"/>
            <a:fld id="{BFC0438E-83AF-4906-B64C-1D564522024A}" type="datetime1">
              <a:rPr lang="en-US" smtClean="0">
                <a:solidFill>
                  <a:prstClr val="black">
                    <a:tint val="75000"/>
                  </a:prstClr>
                </a:solidFill>
              </a:rPr>
              <a:pPr defTabSz="903020"/>
              <a:t>9/21/2018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302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3020"/>
            <a:fld id="{F98EE3E6-4BA2-4C13-AECB-DB7EF1CF35C1}" type="slidenum">
              <a:rPr lang="en-US" smtClean="0">
                <a:solidFill>
                  <a:prstClr val="black">
                    <a:tint val="75000"/>
                  </a:prstClr>
                </a:solidFill>
              </a:rPr>
              <a:pPr defTabSz="903020"/>
              <a:t>‹#›</a:t>
            </a:fld>
            <a:endParaRPr lang="en-US">
              <a:solidFill>
                <a:prstClr val="black">
                  <a:tint val="75000"/>
                </a:prstClr>
              </a:solidFill>
            </a:endParaRPr>
          </a:p>
        </p:txBody>
      </p:sp>
    </p:spTree>
    <p:extLst>
      <p:ext uri="{BB962C8B-B14F-4D97-AF65-F5344CB8AC3E}">
        <p14:creationId xmlns:p14="http://schemas.microsoft.com/office/powerpoint/2010/main" val="4197204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4.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image" Target="../media/image6.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image" Target="../media/image5.jpeg"/><Relationship Id="rId2" Type="http://schemas.openxmlformats.org/officeDocument/2006/relationships/slideLayout" Target="../slideLayouts/slideLayout54.xml"/><Relationship Id="rId16" Type="http://schemas.openxmlformats.org/officeDocument/2006/relationships/theme" Target="../theme/theme5.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9"/>
            <a:ext cx="8229600" cy="1143000"/>
          </a:xfrm>
          <a:prstGeom prst="rect">
            <a:avLst/>
          </a:prstGeom>
        </p:spPr>
        <p:txBody>
          <a:bodyPr vert="horz" lIns="98723" tIns="49361" rIns="98723" bIns="4936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2"/>
            <a:ext cx="8229600" cy="4525963"/>
          </a:xfrm>
          <a:prstGeom prst="rect">
            <a:avLst/>
          </a:prstGeom>
        </p:spPr>
        <p:txBody>
          <a:bodyPr vert="horz" lIns="98723" tIns="49361" rIns="98723" bIns="4936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8723" tIns="49361" rIns="98723" bIns="49361" rtlCol="0" anchor="ctr"/>
          <a:lstStyle>
            <a:lvl1pPr algn="l">
              <a:defRPr sz="1189">
                <a:solidFill>
                  <a:schemeClr val="tx1">
                    <a:tint val="75000"/>
                  </a:schemeClr>
                </a:solidFill>
              </a:defRPr>
            </a:lvl1pPr>
          </a:lstStyle>
          <a:p>
            <a:pPr defTabSz="903020"/>
            <a:fld id="{C72DA54D-F215-4EEB-A478-C5BEB32E56DC}" type="datetime1">
              <a:rPr lang="en-US" smtClean="0">
                <a:solidFill>
                  <a:prstClr val="black">
                    <a:tint val="75000"/>
                  </a:prstClr>
                </a:solidFill>
              </a:rPr>
              <a:pPr defTabSz="903020"/>
              <a:t>9/21/2018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8723" tIns="49361" rIns="98723" bIns="49361" rtlCol="0" anchor="ctr"/>
          <a:lstStyle>
            <a:lvl1pPr algn="ctr">
              <a:defRPr sz="1189">
                <a:solidFill>
                  <a:schemeClr val="tx1">
                    <a:tint val="75000"/>
                  </a:schemeClr>
                </a:solidFill>
              </a:defRPr>
            </a:lvl1pPr>
          </a:lstStyle>
          <a:p>
            <a:pPr defTabSz="90302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8723" tIns="49361" rIns="98723" bIns="49361" rtlCol="0" anchor="ctr"/>
          <a:lstStyle>
            <a:lvl1pPr algn="r">
              <a:defRPr sz="1189">
                <a:solidFill>
                  <a:schemeClr val="tx1">
                    <a:tint val="75000"/>
                  </a:schemeClr>
                </a:solidFill>
              </a:defRPr>
            </a:lvl1pPr>
          </a:lstStyle>
          <a:p>
            <a:pPr defTabSz="903020"/>
            <a:fld id="{F98EE3E6-4BA2-4C13-AECB-DB7EF1CF35C1}" type="slidenum">
              <a:rPr lang="en-US" smtClean="0">
                <a:solidFill>
                  <a:prstClr val="black">
                    <a:tint val="75000"/>
                  </a:prstClr>
                </a:solidFill>
              </a:rPr>
              <a:pPr defTabSz="903020"/>
              <a:t>‹#›</a:t>
            </a:fld>
            <a:endParaRPr lang="en-US">
              <a:solidFill>
                <a:prstClr val="black">
                  <a:tint val="75000"/>
                </a:prstClr>
              </a:solidFill>
            </a:endParaRPr>
          </a:p>
        </p:txBody>
      </p:sp>
    </p:spTree>
    <p:extLst>
      <p:ext uri="{BB962C8B-B14F-4D97-AF65-F5344CB8AC3E}">
        <p14:creationId xmlns:p14="http://schemas.microsoft.com/office/powerpoint/2010/main" val="6599657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dt="0"/>
  <p:txStyles>
    <p:titleStyle>
      <a:lvl1pPr algn="ctr" defTabSz="903020" rtl="0" eaLnBrk="1" latinLnBrk="0" hangingPunct="1">
        <a:spcBef>
          <a:spcPct val="0"/>
        </a:spcBef>
        <a:buNone/>
        <a:defRPr sz="4299" kern="1200">
          <a:solidFill>
            <a:schemeClr val="tx1"/>
          </a:solidFill>
          <a:latin typeface="+mj-lt"/>
          <a:ea typeface="+mj-ea"/>
          <a:cs typeface="+mj-cs"/>
        </a:defRPr>
      </a:lvl1pPr>
    </p:titleStyle>
    <p:bodyStyle>
      <a:lvl1pPr marL="338633" indent="-338633" algn="l" defTabSz="903020" rtl="0" eaLnBrk="1" latinLnBrk="0" hangingPunct="1">
        <a:spcBef>
          <a:spcPct val="20000"/>
        </a:spcBef>
        <a:buFont typeface="Arial" pitchFamily="34" charset="0"/>
        <a:buChar char="•"/>
        <a:defRPr sz="3201" kern="1200">
          <a:solidFill>
            <a:schemeClr val="tx1"/>
          </a:solidFill>
          <a:latin typeface="+mn-lt"/>
          <a:ea typeface="+mn-ea"/>
          <a:cs typeface="+mn-cs"/>
        </a:defRPr>
      </a:lvl1pPr>
      <a:lvl2pPr marL="733704" indent="-282195" algn="l" defTabSz="903020" rtl="0" eaLnBrk="1" latinLnBrk="0" hangingPunct="1">
        <a:spcBef>
          <a:spcPct val="20000"/>
        </a:spcBef>
        <a:buFont typeface="Arial" pitchFamily="34" charset="0"/>
        <a:buChar char="–"/>
        <a:defRPr sz="2744" kern="1200">
          <a:solidFill>
            <a:schemeClr val="tx1"/>
          </a:solidFill>
          <a:latin typeface="+mn-lt"/>
          <a:ea typeface="+mn-ea"/>
          <a:cs typeface="+mn-cs"/>
        </a:defRPr>
      </a:lvl2pPr>
      <a:lvl3pPr marL="1128776" indent="-225755" algn="l" defTabSz="903020" rtl="0" eaLnBrk="1" latinLnBrk="0" hangingPunct="1">
        <a:spcBef>
          <a:spcPct val="20000"/>
        </a:spcBef>
        <a:buFont typeface="Arial" pitchFamily="34" charset="0"/>
        <a:buChar char="•"/>
        <a:defRPr sz="2378" kern="1200">
          <a:solidFill>
            <a:schemeClr val="tx1"/>
          </a:solidFill>
          <a:latin typeface="+mn-lt"/>
          <a:ea typeface="+mn-ea"/>
          <a:cs typeface="+mn-cs"/>
        </a:defRPr>
      </a:lvl3pPr>
      <a:lvl4pPr marL="1580287"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4pPr>
      <a:lvl5pPr marL="2031797"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5pPr>
      <a:lvl6pPr marL="2483307"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6pPr>
      <a:lvl7pPr marL="2934819"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7pPr>
      <a:lvl8pPr marL="3386329"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8pPr>
      <a:lvl9pPr marL="3837840"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9pPr>
    </p:bodyStyle>
    <p:otherStyle>
      <a:defPPr>
        <a:defRPr lang="en-US"/>
      </a:defPPr>
      <a:lvl1pPr marL="0" algn="l" defTabSz="903020" rtl="0" eaLnBrk="1" latinLnBrk="0" hangingPunct="1">
        <a:defRPr sz="1738" kern="1200">
          <a:solidFill>
            <a:schemeClr val="tx1"/>
          </a:solidFill>
          <a:latin typeface="+mn-lt"/>
          <a:ea typeface="+mn-ea"/>
          <a:cs typeface="+mn-cs"/>
        </a:defRPr>
      </a:lvl1pPr>
      <a:lvl2pPr marL="451511" algn="l" defTabSz="903020" rtl="0" eaLnBrk="1" latinLnBrk="0" hangingPunct="1">
        <a:defRPr sz="1738" kern="1200">
          <a:solidFill>
            <a:schemeClr val="tx1"/>
          </a:solidFill>
          <a:latin typeface="+mn-lt"/>
          <a:ea typeface="+mn-ea"/>
          <a:cs typeface="+mn-cs"/>
        </a:defRPr>
      </a:lvl2pPr>
      <a:lvl3pPr marL="903020" algn="l" defTabSz="903020" rtl="0" eaLnBrk="1" latinLnBrk="0" hangingPunct="1">
        <a:defRPr sz="1738" kern="1200">
          <a:solidFill>
            <a:schemeClr val="tx1"/>
          </a:solidFill>
          <a:latin typeface="+mn-lt"/>
          <a:ea typeface="+mn-ea"/>
          <a:cs typeface="+mn-cs"/>
        </a:defRPr>
      </a:lvl3pPr>
      <a:lvl4pPr marL="1354532" algn="l" defTabSz="903020" rtl="0" eaLnBrk="1" latinLnBrk="0" hangingPunct="1">
        <a:defRPr sz="1738" kern="1200">
          <a:solidFill>
            <a:schemeClr val="tx1"/>
          </a:solidFill>
          <a:latin typeface="+mn-lt"/>
          <a:ea typeface="+mn-ea"/>
          <a:cs typeface="+mn-cs"/>
        </a:defRPr>
      </a:lvl4pPr>
      <a:lvl5pPr marL="1806042" algn="l" defTabSz="903020" rtl="0" eaLnBrk="1" latinLnBrk="0" hangingPunct="1">
        <a:defRPr sz="1738" kern="1200">
          <a:solidFill>
            <a:schemeClr val="tx1"/>
          </a:solidFill>
          <a:latin typeface="+mn-lt"/>
          <a:ea typeface="+mn-ea"/>
          <a:cs typeface="+mn-cs"/>
        </a:defRPr>
      </a:lvl5pPr>
      <a:lvl6pPr marL="2257553" algn="l" defTabSz="903020" rtl="0" eaLnBrk="1" latinLnBrk="0" hangingPunct="1">
        <a:defRPr sz="1738" kern="1200">
          <a:solidFill>
            <a:schemeClr val="tx1"/>
          </a:solidFill>
          <a:latin typeface="+mn-lt"/>
          <a:ea typeface="+mn-ea"/>
          <a:cs typeface="+mn-cs"/>
        </a:defRPr>
      </a:lvl6pPr>
      <a:lvl7pPr marL="2709062" algn="l" defTabSz="903020" rtl="0" eaLnBrk="1" latinLnBrk="0" hangingPunct="1">
        <a:defRPr sz="1738" kern="1200">
          <a:solidFill>
            <a:schemeClr val="tx1"/>
          </a:solidFill>
          <a:latin typeface="+mn-lt"/>
          <a:ea typeface="+mn-ea"/>
          <a:cs typeface="+mn-cs"/>
        </a:defRPr>
      </a:lvl7pPr>
      <a:lvl8pPr marL="3160573" algn="l" defTabSz="903020" rtl="0" eaLnBrk="1" latinLnBrk="0" hangingPunct="1">
        <a:defRPr sz="1738" kern="1200">
          <a:solidFill>
            <a:schemeClr val="tx1"/>
          </a:solidFill>
          <a:latin typeface="+mn-lt"/>
          <a:ea typeface="+mn-ea"/>
          <a:cs typeface="+mn-cs"/>
        </a:defRPr>
      </a:lvl8pPr>
      <a:lvl9pPr marL="3612084" algn="l" defTabSz="903020" rtl="0" eaLnBrk="1" latinLnBrk="0" hangingPunct="1">
        <a:defRPr sz="173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9"/>
            <a:ext cx="8229600" cy="1143000"/>
          </a:xfrm>
          <a:prstGeom prst="rect">
            <a:avLst/>
          </a:prstGeom>
        </p:spPr>
        <p:txBody>
          <a:bodyPr vert="horz" lIns="98711" tIns="49355" rIns="98711" bIns="4935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3"/>
            <a:ext cx="8229600" cy="4525963"/>
          </a:xfrm>
          <a:prstGeom prst="rect">
            <a:avLst/>
          </a:prstGeom>
        </p:spPr>
        <p:txBody>
          <a:bodyPr vert="horz" lIns="98711" tIns="49355" rIns="98711" bIns="4935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8711" tIns="49355" rIns="98711" bIns="49355" rtlCol="0" anchor="ctr"/>
          <a:lstStyle>
            <a:lvl1pPr algn="l">
              <a:defRPr sz="1189">
                <a:solidFill>
                  <a:schemeClr val="tx1">
                    <a:tint val="75000"/>
                  </a:schemeClr>
                </a:solidFill>
              </a:defRPr>
            </a:lvl1pPr>
          </a:lstStyle>
          <a:p>
            <a:pPr defTabSz="902911"/>
            <a:fld id="{C72DA54D-F215-4EEB-A478-C5BEB32E56DC}" type="datetime1">
              <a:rPr lang="en-US" smtClean="0">
                <a:solidFill>
                  <a:prstClr val="black">
                    <a:tint val="75000"/>
                  </a:prstClr>
                </a:solidFill>
              </a:rPr>
              <a:pPr defTabSz="902911"/>
              <a:t>9/21/2018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8711" tIns="49355" rIns="98711" bIns="49355" rtlCol="0" anchor="ctr"/>
          <a:lstStyle>
            <a:lvl1pPr algn="ctr">
              <a:defRPr sz="1189">
                <a:solidFill>
                  <a:schemeClr val="tx1">
                    <a:tint val="75000"/>
                  </a:schemeClr>
                </a:solidFill>
              </a:defRPr>
            </a:lvl1pPr>
          </a:lstStyle>
          <a:p>
            <a:pPr defTabSz="902911"/>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8711" tIns="49355" rIns="98711" bIns="49355" rtlCol="0" anchor="ctr"/>
          <a:lstStyle>
            <a:lvl1pPr algn="r">
              <a:defRPr sz="1189">
                <a:solidFill>
                  <a:schemeClr val="tx1">
                    <a:tint val="75000"/>
                  </a:schemeClr>
                </a:solidFill>
              </a:defRPr>
            </a:lvl1p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258403510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Lst>
  <p:hf sldNum="0" hdr="0" dt="0"/>
  <p:txStyles>
    <p:titleStyle>
      <a:lvl1pPr algn="ctr" defTabSz="902911" rtl="0" eaLnBrk="1" latinLnBrk="0" hangingPunct="1">
        <a:spcBef>
          <a:spcPct val="0"/>
        </a:spcBef>
        <a:buNone/>
        <a:defRPr sz="4391" kern="1200">
          <a:solidFill>
            <a:schemeClr val="tx1"/>
          </a:solidFill>
          <a:latin typeface="+mj-lt"/>
          <a:ea typeface="+mj-ea"/>
          <a:cs typeface="+mj-cs"/>
        </a:defRPr>
      </a:lvl1pPr>
    </p:titleStyle>
    <p:bodyStyle>
      <a:lvl1pPr marL="338592" indent="-338592" algn="l" defTabSz="902911" rtl="0" eaLnBrk="1" latinLnBrk="0" hangingPunct="1">
        <a:spcBef>
          <a:spcPct val="20000"/>
        </a:spcBef>
        <a:buFont typeface="Arial" pitchFamily="34" charset="0"/>
        <a:buChar char="•"/>
        <a:defRPr sz="3201" kern="1200">
          <a:solidFill>
            <a:schemeClr val="tx1"/>
          </a:solidFill>
          <a:latin typeface="+mn-lt"/>
          <a:ea typeface="+mn-ea"/>
          <a:cs typeface="+mn-cs"/>
        </a:defRPr>
      </a:lvl1pPr>
      <a:lvl2pPr marL="733616" indent="-282160" algn="l" defTabSz="902911" rtl="0" eaLnBrk="1" latinLnBrk="0" hangingPunct="1">
        <a:spcBef>
          <a:spcPct val="20000"/>
        </a:spcBef>
        <a:buFont typeface="Arial" pitchFamily="34" charset="0"/>
        <a:buChar char="–"/>
        <a:defRPr sz="2744" kern="1200">
          <a:solidFill>
            <a:schemeClr val="tx1"/>
          </a:solidFill>
          <a:latin typeface="+mn-lt"/>
          <a:ea typeface="+mn-ea"/>
          <a:cs typeface="+mn-cs"/>
        </a:defRPr>
      </a:lvl2pPr>
      <a:lvl3pPr marL="1128641" indent="-225729" algn="l" defTabSz="902911" rtl="0" eaLnBrk="1" latinLnBrk="0" hangingPunct="1">
        <a:spcBef>
          <a:spcPct val="20000"/>
        </a:spcBef>
        <a:buFont typeface="Arial" pitchFamily="34" charset="0"/>
        <a:buChar char="•"/>
        <a:defRPr sz="2378" kern="1200">
          <a:solidFill>
            <a:schemeClr val="tx1"/>
          </a:solidFill>
          <a:latin typeface="+mn-lt"/>
          <a:ea typeface="+mn-ea"/>
          <a:cs typeface="+mn-cs"/>
        </a:defRPr>
      </a:lvl3pPr>
      <a:lvl4pPr marL="1580097" indent="-225729" algn="l" defTabSz="902911" rtl="0" eaLnBrk="1" latinLnBrk="0" hangingPunct="1">
        <a:spcBef>
          <a:spcPct val="20000"/>
        </a:spcBef>
        <a:buFont typeface="Arial" pitchFamily="34" charset="0"/>
        <a:buChar char="–"/>
        <a:defRPr sz="1921" kern="1200">
          <a:solidFill>
            <a:schemeClr val="tx1"/>
          </a:solidFill>
          <a:latin typeface="+mn-lt"/>
          <a:ea typeface="+mn-ea"/>
          <a:cs typeface="+mn-cs"/>
        </a:defRPr>
      </a:lvl4pPr>
      <a:lvl5pPr marL="2031551" indent="-225729" algn="l" defTabSz="902911" rtl="0" eaLnBrk="1" latinLnBrk="0" hangingPunct="1">
        <a:spcBef>
          <a:spcPct val="20000"/>
        </a:spcBef>
        <a:buFont typeface="Arial" pitchFamily="34" charset="0"/>
        <a:buChar char="»"/>
        <a:defRPr sz="1921" kern="1200">
          <a:solidFill>
            <a:schemeClr val="tx1"/>
          </a:solidFill>
          <a:latin typeface="+mn-lt"/>
          <a:ea typeface="+mn-ea"/>
          <a:cs typeface="+mn-cs"/>
        </a:defRPr>
      </a:lvl5pPr>
      <a:lvl6pPr marL="2483008" indent="-225729" algn="l" defTabSz="902911" rtl="0" eaLnBrk="1" latinLnBrk="0" hangingPunct="1">
        <a:spcBef>
          <a:spcPct val="20000"/>
        </a:spcBef>
        <a:buFont typeface="Arial" pitchFamily="34" charset="0"/>
        <a:buChar char="•"/>
        <a:defRPr sz="1921" kern="1200">
          <a:solidFill>
            <a:schemeClr val="tx1"/>
          </a:solidFill>
          <a:latin typeface="+mn-lt"/>
          <a:ea typeface="+mn-ea"/>
          <a:cs typeface="+mn-cs"/>
        </a:defRPr>
      </a:lvl6pPr>
      <a:lvl7pPr marL="2934465" indent="-225729" algn="l" defTabSz="902911" rtl="0" eaLnBrk="1" latinLnBrk="0" hangingPunct="1">
        <a:spcBef>
          <a:spcPct val="20000"/>
        </a:spcBef>
        <a:buFont typeface="Arial" pitchFamily="34" charset="0"/>
        <a:buChar char="•"/>
        <a:defRPr sz="1921" kern="1200">
          <a:solidFill>
            <a:schemeClr val="tx1"/>
          </a:solidFill>
          <a:latin typeface="+mn-lt"/>
          <a:ea typeface="+mn-ea"/>
          <a:cs typeface="+mn-cs"/>
        </a:defRPr>
      </a:lvl7pPr>
      <a:lvl8pPr marL="3385921" indent="-225729" algn="l" defTabSz="902911" rtl="0" eaLnBrk="1" latinLnBrk="0" hangingPunct="1">
        <a:spcBef>
          <a:spcPct val="20000"/>
        </a:spcBef>
        <a:buFont typeface="Arial" pitchFamily="34" charset="0"/>
        <a:buChar char="•"/>
        <a:defRPr sz="1921" kern="1200">
          <a:solidFill>
            <a:schemeClr val="tx1"/>
          </a:solidFill>
          <a:latin typeface="+mn-lt"/>
          <a:ea typeface="+mn-ea"/>
          <a:cs typeface="+mn-cs"/>
        </a:defRPr>
      </a:lvl8pPr>
      <a:lvl9pPr marL="3837377" indent="-225729" algn="l" defTabSz="902911" rtl="0" eaLnBrk="1" latinLnBrk="0" hangingPunct="1">
        <a:spcBef>
          <a:spcPct val="20000"/>
        </a:spcBef>
        <a:buFont typeface="Arial" pitchFamily="34" charset="0"/>
        <a:buChar char="•"/>
        <a:defRPr sz="1921" kern="1200">
          <a:solidFill>
            <a:schemeClr val="tx1"/>
          </a:solidFill>
          <a:latin typeface="+mn-lt"/>
          <a:ea typeface="+mn-ea"/>
          <a:cs typeface="+mn-cs"/>
        </a:defRPr>
      </a:lvl9pPr>
    </p:bodyStyle>
    <p:otherStyle>
      <a:defPPr>
        <a:defRPr lang="en-US"/>
      </a:defPPr>
      <a:lvl1pPr marL="0" algn="l" defTabSz="902911" rtl="0" eaLnBrk="1" latinLnBrk="0" hangingPunct="1">
        <a:defRPr sz="1738" kern="1200">
          <a:solidFill>
            <a:schemeClr val="tx1"/>
          </a:solidFill>
          <a:latin typeface="+mn-lt"/>
          <a:ea typeface="+mn-ea"/>
          <a:cs typeface="+mn-cs"/>
        </a:defRPr>
      </a:lvl1pPr>
      <a:lvl2pPr marL="451456" algn="l" defTabSz="902911" rtl="0" eaLnBrk="1" latinLnBrk="0" hangingPunct="1">
        <a:defRPr sz="1738" kern="1200">
          <a:solidFill>
            <a:schemeClr val="tx1"/>
          </a:solidFill>
          <a:latin typeface="+mn-lt"/>
          <a:ea typeface="+mn-ea"/>
          <a:cs typeface="+mn-cs"/>
        </a:defRPr>
      </a:lvl2pPr>
      <a:lvl3pPr marL="902911" algn="l" defTabSz="902911" rtl="0" eaLnBrk="1" latinLnBrk="0" hangingPunct="1">
        <a:defRPr sz="1738" kern="1200">
          <a:solidFill>
            <a:schemeClr val="tx1"/>
          </a:solidFill>
          <a:latin typeface="+mn-lt"/>
          <a:ea typeface="+mn-ea"/>
          <a:cs typeface="+mn-cs"/>
        </a:defRPr>
      </a:lvl3pPr>
      <a:lvl4pPr marL="1354368" algn="l" defTabSz="902911" rtl="0" eaLnBrk="1" latinLnBrk="0" hangingPunct="1">
        <a:defRPr sz="1738" kern="1200">
          <a:solidFill>
            <a:schemeClr val="tx1"/>
          </a:solidFill>
          <a:latin typeface="+mn-lt"/>
          <a:ea typeface="+mn-ea"/>
          <a:cs typeface="+mn-cs"/>
        </a:defRPr>
      </a:lvl4pPr>
      <a:lvl5pPr marL="1805825" algn="l" defTabSz="902911" rtl="0" eaLnBrk="1" latinLnBrk="0" hangingPunct="1">
        <a:defRPr sz="1738" kern="1200">
          <a:solidFill>
            <a:schemeClr val="tx1"/>
          </a:solidFill>
          <a:latin typeface="+mn-lt"/>
          <a:ea typeface="+mn-ea"/>
          <a:cs typeface="+mn-cs"/>
        </a:defRPr>
      </a:lvl5pPr>
      <a:lvl6pPr marL="2257280" algn="l" defTabSz="902911" rtl="0" eaLnBrk="1" latinLnBrk="0" hangingPunct="1">
        <a:defRPr sz="1738" kern="1200">
          <a:solidFill>
            <a:schemeClr val="tx1"/>
          </a:solidFill>
          <a:latin typeface="+mn-lt"/>
          <a:ea typeface="+mn-ea"/>
          <a:cs typeface="+mn-cs"/>
        </a:defRPr>
      </a:lvl6pPr>
      <a:lvl7pPr marL="2708735" algn="l" defTabSz="902911" rtl="0" eaLnBrk="1" latinLnBrk="0" hangingPunct="1">
        <a:defRPr sz="1738" kern="1200">
          <a:solidFill>
            <a:schemeClr val="tx1"/>
          </a:solidFill>
          <a:latin typeface="+mn-lt"/>
          <a:ea typeface="+mn-ea"/>
          <a:cs typeface="+mn-cs"/>
        </a:defRPr>
      </a:lvl7pPr>
      <a:lvl8pPr marL="3160192" algn="l" defTabSz="902911" rtl="0" eaLnBrk="1" latinLnBrk="0" hangingPunct="1">
        <a:defRPr sz="1738" kern="1200">
          <a:solidFill>
            <a:schemeClr val="tx1"/>
          </a:solidFill>
          <a:latin typeface="+mn-lt"/>
          <a:ea typeface="+mn-ea"/>
          <a:cs typeface="+mn-cs"/>
        </a:defRPr>
      </a:lvl8pPr>
      <a:lvl9pPr marL="3611648" algn="l" defTabSz="902911" rtl="0" eaLnBrk="1" latinLnBrk="0" hangingPunct="1">
        <a:defRPr sz="173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9"/>
            <a:ext cx="8229600" cy="1143000"/>
          </a:xfrm>
          <a:prstGeom prst="rect">
            <a:avLst/>
          </a:prstGeom>
        </p:spPr>
        <p:txBody>
          <a:bodyPr vert="horz" lIns="98711" tIns="49355" rIns="98711" bIns="4935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3"/>
            <a:ext cx="8229600" cy="4525963"/>
          </a:xfrm>
          <a:prstGeom prst="rect">
            <a:avLst/>
          </a:prstGeom>
        </p:spPr>
        <p:txBody>
          <a:bodyPr vert="horz" lIns="98711" tIns="49355" rIns="98711" bIns="4935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8711" tIns="49355" rIns="98711" bIns="49355" rtlCol="0" anchor="ctr"/>
          <a:lstStyle>
            <a:lvl1pPr algn="l">
              <a:defRPr sz="1189">
                <a:solidFill>
                  <a:schemeClr val="tx1">
                    <a:tint val="75000"/>
                  </a:schemeClr>
                </a:solidFill>
              </a:defRPr>
            </a:lvl1pPr>
          </a:lstStyle>
          <a:p>
            <a:pPr defTabSz="902911"/>
            <a:fld id="{C72DA54D-F215-4EEB-A478-C5BEB32E56DC}" type="datetime1">
              <a:rPr lang="en-US" smtClean="0">
                <a:solidFill>
                  <a:prstClr val="black">
                    <a:tint val="75000"/>
                  </a:prstClr>
                </a:solidFill>
              </a:rPr>
              <a:pPr defTabSz="902911"/>
              <a:t>9/21/2018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8711" tIns="49355" rIns="98711" bIns="49355" rtlCol="0" anchor="ctr"/>
          <a:lstStyle>
            <a:lvl1pPr algn="ctr">
              <a:defRPr sz="1189">
                <a:solidFill>
                  <a:schemeClr val="tx1">
                    <a:tint val="75000"/>
                  </a:schemeClr>
                </a:solidFill>
              </a:defRPr>
            </a:lvl1pPr>
          </a:lstStyle>
          <a:p>
            <a:pPr defTabSz="902911"/>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8711" tIns="49355" rIns="98711" bIns="49355" rtlCol="0" anchor="ctr"/>
          <a:lstStyle>
            <a:lvl1pPr algn="r">
              <a:defRPr sz="1189">
                <a:solidFill>
                  <a:schemeClr val="tx1">
                    <a:tint val="75000"/>
                  </a:schemeClr>
                </a:solidFill>
              </a:defRPr>
            </a:lvl1pPr>
          </a:lstStyle>
          <a:p>
            <a:pPr defTabSz="902911"/>
            <a:fld id="{F98EE3E6-4BA2-4C13-AECB-DB7EF1CF35C1}" type="slidenum">
              <a:rPr lang="en-US" smtClean="0">
                <a:solidFill>
                  <a:prstClr val="black">
                    <a:tint val="75000"/>
                  </a:prstClr>
                </a:solidFill>
              </a:rPr>
              <a:pPr defTabSz="902911"/>
              <a:t>‹#›</a:t>
            </a:fld>
            <a:endParaRPr lang="en-US">
              <a:solidFill>
                <a:prstClr val="black">
                  <a:tint val="75000"/>
                </a:prstClr>
              </a:solidFill>
            </a:endParaRPr>
          </a:p>
        </p:txBody>
      </p:sp>
    </p:spTree>
    <p:extLst>
      <p:ext uri="{BB962C8B-B14F-4D97-AF65-F5344CB8AC3E}">
        <p14:creationId xmlns:p14="http://schemas.microsoft.com/office/powerpoint/2010/main" val="88021088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Lst>
  <p:hf sldNum="0" hdr="0" dt="0"/>
  <p:txStyles>
    <p:titleStyle>
      <a:lvl1pPr algn="ctr" defTabSz="902911" rtl="0" eaLnBrk="1" latinLnBrk="0" hangingPunct="1">
        <a:spcBef>
          <a:spcPct val="0"/>
        </a:spcBef>
        <a:buNone/>
        <a:defRPr sz="4391" kern="1200">
          <a:solidFill>
            <a:schemeClr val="tx1"/>
          </a:solidFill>
          <a:latin typeface="+mj-lt"/>
          <a:ea typeface="+mj-ea"/>
          <a:cs typeface="+mj-cs"/>
        </a:defRPr>
      </a:lvl1pPr>
    </p:titleStyle>
    <p:bodyStyle>
      <a:lvl1pPr marL="338592" indent="-338592" algn="l" defTabSz="902911" rtl="0" eaLnBrk="1" latinLnBrk="0" hangingPunct="1">
        <a:spcBef>
          <a:spcPct val="20000"/>
        </a:spcBef>
        <a:buFont typeface="Arial" pitchFamily="34" charset="0"/>
        <a:buChar char="•"/>
        <a:defRPr sz="3201" kern="1200">
          <a:solidFill>
            <a:schemeClr val="tx1"/>
          </a:solidFill>
          <a:latin typeface="+mn-lt"/>
          <a:ea typeface="+mn-ea"/>
          <a:cs typeface="+mn-cs"/>
        </a:defRPr>
      </a:lvl1pPr>
      <a:lvl2pPr marL="733616" indent="-282160" algn="l" defTabSz="902911" rtl="0" eaLnBrk="1" latinLnBrk="0" hangingPunct="1">
        <a:spcBef>
          <a:spcPct val="20000"/>
        </a:spcBef>
        <a:buFont typeface="Arial" pitchFamily="34" charset="0"/>
        <a:buChar char="–"/>
        <a:defRPr sz="2744" kern="1200">
          <a:solidFill>
            <a:schemeClr val="tx1"/>
          </a:solidFill>
          <a:latin typeface="+mn-lt"/>
          <a:ea typeface="+mn-ea"/>
          <a:cs typeface="+mn-cs"/>
        </a:defRPr>
      </a:lvl2pPr>
      <a:lvl3pPr marL="1128641" indent="-225729" algn="l" defTabSz="902911" rtl="0" eaLnBrk="1" latinLnBrk="0" hangingPunct="1">
        <a:spcBef>
          <a:spcPct val="20000"/>
        </a:spcBef>
        <a:buFont typeface="Arial" pitchFamily="34" charset="0"/>
        <a:buChar char="•"/>
        <a:defRPr sz="2378" kern="1200">
          <a:solidFill>
            <a:schemeClr val="tx1"/>
          </a:solidFill>
          <a:latin typeface="+mn-lt"/>
          <a:ea typeface="+mn-ea"/>
          <a:cs typeface="+mn-cs"/>
        </a:defRPr>
      </a:lvl3pPr>
      <a:lvl4pPr marL="1580097" indent="-225729" algn="l" defTabSz="902911" rtl="0" eaLnBrk="1" latinLnBrk="0" hangingPunct="1">
        <a:spcBef>
          <a:spcPct val="20000"/>
        </a:spcBef>
        <a:buFont typeface="Arial" pitchFamily="34" charset="0"/>
        <a:buChar char="–"/>
        <a:defRPr sz="1921" kern="1200">
          <a:solidFill>
            <a:schemeClr val="tx1"/>
          </a:solidFill>
          <a:latin typeface="+mn-lt"/>
          <a:ea typeface="+mn-ea"/>
          <a:cs typeface="+mn-cs"/>
        </a:defRPr>
      </a:lvl4pPr>
      <a:lvl5pPr marL="2031551" indent="-225729" algn="l" defTabSz="902911" rtl="0" eaLnBrk="1" latinLnBrk="0" hangingPunct="1">
        <a:spcBef>
          <a:spcPct val="20000"/>
        </a:spcBef>
        <a:buFont typeface="Arial" pitchFamily="34" charset="0"/>
        <a:buChar char="»"/>
        <a:defRPr sz="1921" kern="1200">
          <a:solidFill>
            <a:schemeClr val="tx1"/>
          </a:solidFill>
          <a:latin typeface="+mn-lt"/>
          <a:ea typeface="+mn-ea"/>
          <a:cs typeface="+mn-cs"/>
        </a:defRPr>
      </a:lvl5pPr>
      <a:lvl6pPr marL="2483008" indent="-225729" algn="l" defTabSz="902911" rtl="0" eaLnBrk="1" latinLnBrk="0" hangingPunct="1">
        <a:spcBef>
          <a:spcPct val="20000"/>
        </a:spcBef>
        <a:buFont typeface="Arial" pitchFamily="34" charset="0"/>
        <a:buChar char="•"/>
        <a:defRPr sz="1921" kern="1200">
          <a:solidFill>
            <a:schemeClr val="tx1"/>
          </a:solidFill>
          <a:latin typeface="+mn-lt"/>
          <a:ea typeface="+mn-ea"/>
          <a:cs typeface="+mn-cs"/>
        </a:defRPr>
      </a:lvl6pPr>
      <a:lvl7pPr marL="2934465" indent="-225729" algn="l" defTabSz="902911" rtl="0" eaLnBrk="1" latinLnBrk="0" hangingPunct="1">
        <a:spcBef>
          <a:spcPct val="20000"/>
        </a:spcBef>
        <a:buFont typeface="Arial" pitchFamily="34" charset="0"/>
        <a:buChar char="•"/>
        <a:defRPr sz="1921" kern="1200">
          <a:solidFill>
            <a:schemeClr val="tx1"/>
          </a:solidFill>
          <a:latin typeface="+mn-lt"/>
          <a:ea typeface="+mn-ea"/>
          <a:cs typeface="+mn-cs"/>
        </a:defRPr>
      </a:lvl7pPr>
      <a:lvl8pPr marL="3385921" indent="-225729" algn="l" defTabSz="902911" rtl="0" eaLnBrk="1" latinLnBrk="0" hangingPunct="1">
        <a:spcBef>
          <a:spcPct val="20000"/>
        </a:spcBef>
        <a:buFont typeface="Arial" pitchFamily="34" charset="0"/>
        <a:buChar char="•"/>
        <a:defRPr sz="1921" kern="1200">
          <a:solidFill>
            <a:schemeClr val="tx1"/>
          </a:solidFill>
          <a:latin typeface="+mn-lt"/>
          <a:ea typeface="+mn-ea"/>
          <a:cs typeface="+mn-cs"/>
        </a:defRPr>
      </a:lvl8pPr>
      <a:lvl9pPr marL="3837377" indent="-225729" algn="l" defTabSz="902911" rtl="0" eaLnBrk="1" latinLnBrk="0" hangingPunct="1">
        <a:spcBef>
          <a:spcPct val="20000"/>
        </a:spcBef>
        <a:buFont typeface="Arial" pitchFamily="34" charset="0"/>
        <a:buChar char="•"/>
        <a:defRPr sz="1921" kern="1200">
          <a:solidFill>
            <a:schemeClr val="tx1"/>
          </a:solidFill>
          <a:latin typeface="+mn-lt"/>
          <a:ea typeface="+mn-ea"/>
          <a:cs typeface="+mn-cs"/>
        </a:defRPr>
      </a:lvl9pPr>
    </p:bodyStyle>
    <p:otherStyle>
      <a:defPPr>
        <a:defRPr lang="en-US"/>
      </a:defPPr>
      <a:lvl1pPr marL="0" algn="l" defTabSz="902911" rtl="0" eaLnBrk="1" latinLnBrk="0" hangingPunct="1">
        <a:defRPr sz="1738" kern="1200">
          <a:solidFill>
            <a:schemeClr val="tx1"/>
          </a:solidFill>
          <a:latin typeface="+mn-lt"/>
          <a:ea typeface="+mn-ea"/>
          <a:cs typeface="+mn-cs"/>
        </a:defRPr>
      </a:lvl1pPr>
      <a:lvl2pPr marL="451456" algn="l" defTabSz="902911" rtl="0" eaLnBrk="1" latinLnBrk="0" hangingPunct="1">
        <a:defRPr sz="1738" kern="1200">
          <a:solidFill>
            <a:schemeClr val="tx1"/>
          </a:solidFill>
          <a:latin typeface="+mn-lt"/>
          <a:ea typeface="+mn-ea"/>
          <a:cs typeface="+mn-cs"/>
        </a:defRPr>
      </a:lvl2pPr>
      <a:lvl3pPr marL="902911" algn="l" defTabSz="902911" rtl="0" eaLnBrk="1" latinLnBrk="0" hangingPunct="1">
        <a:defRPr sz="1738" kern="1200">
          <a:solidFill>
            <a:schemeClr val="tx1"/>
          </a:solidFill>
          <a:latin typeface="+mn-lt"/>
          <a:ea typeface="+mn-ea"/>
          <a:cs typeface="+mn-cs"/>
        </a:defRPr>
      </a:lvl3pPr>
      <a:lvl4pPr marL="1354368" algn="l" defTabSz="902911" rtl="0" eaLnBrk="1" latinLnBrk="0" hangingPunct="1">
        <a:defRPr sz="1738" kern="1200">
          <a:solidFill>
            <a:schemeClr val="tx1"/>
          </a:solidFill>
          <a:latin typeface="+mn-lt"/>
          <a:ea typeface="+mn-ea"/>
          <a:cs typeface="+mn-cs"/>
        </a:defRPr>
      </a:lvl4pPr>
      <a:lvl5pPr marL="1805825" algn="l" defTabSz="902911" rtl="0" eaLnBrk="1" latinLnBrk="0" hangingPunct="1">
        <a:defRPr sz="1738" kern="1200">
          <a:solidFill>
            <a:schemeClr val="tx1"/>
          </a:solidFill>
          <a:latin typeface="+mn-lt"/>
          <a:ea typeface="+mn-ea"/>
          <a:cs typeface="+mn-cs"/>
        </a:defRPr>
      </a:lvl5pPr>
      <a:lvl6pPr marL="2257280" algn="l" defTabSz="902911" rtl="0" eaLnBrk="1" latinLnBrk="0" hangingPunct="1">
        <a:defRPr sz="1738" kern="1200">
          <a:solidFill>
            <a:schemeClr val="tx1"/>
          </a:solidFill>
          <a:latin typeface="+mn-lt"/>
          <a:ea typeface="+mn-ea"/>
          <a:cs typeface="+mn-cs"/>
        </a:defRPr>
      </a:lvl6pPr>
      <a:lvl7pPr marL="2708735" algn="l" defTabSz="902911" rtl="0" eaLnBrk="1" latinLnBrk="0" hangingPunct="1">
        <a:defRPr sz="1738" kern="1200">
          <a:solidFill>
            <a:schemeClr val="tx1"/>
          </a:solidFill>
          <a:latin typeface="+mn-lt"/>
          <a:ea typeface="+mn-ea"/>
          <a:cs typeface="+mn-cs"/>
        </a:defRPr>
      </a:lvl7pPr>
      <a:lvl8pPr marL="3160192" algn="l" defTabSz="902911" rtl="0" eaLnBrk="1" latinLnBrk="0" hangingPunct="1">
        <a:defRPr sz="1738" kern="1200">
          <a:solidFill>
            <a:schemeClr val="tx1"/>
          </a:solidFill>
          <a:latin typeface="+mn-lt"/>
          <a:ea typeface="+mn-ea"/>
          <a:cs typeface="+mn-cs"/>
        </a:defRPr>
      </a:lvl8pPr>
      <a:lvl9pPr marL="3611648" algn="l" defTabSz="902911" rtl="0" eaLnBrk="1" latinLnBrk="0" hangingPunct="1">
        <a:defRPr sz="173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84239"/>
            <a:ext cx="8229600" cy="792162"/>
          </a:xfrm>
          <a:prstGeom prst="rect">
            <a:avLst/>
          </a:prstGeom>
        </p:spPr>
        <p:txBody>
          <a:bodyPr vert="horz" lIns="98746" tIns="49373" rIns="98746" bIns="49373" rtlCol="0" anchor="ctr">
            <a:normAutofit/>
          </a:bodyPr>
          <a:lstStyle/>
          <a:p>
            <a:r>
              <a:rPr lang="en-US" dirty="0" smtClean="0"/>
              <a:t>HPTN 2015 </a:t>
            </a:r>
            <a:r>
              <a:rPr lang="en-US" dirty="0" err="1" smtClean="0"/>
              <a:t>Powerpoint</a:t>
            </a:r>
            <a:r>
              <a:rPr lang="en-US" dirty="0" smtClean="0"/>
              <a:t> Template </a:t>
            </a:r>
            <a:endParaRPr lang="en-US" dirty="0"/>
          </a:p>
        </p:txBody>
      </p:sp>
      <p:sp>
        <p:nvSpPr>
          <p:cNvPr id="5" name="Text Placeholder 4"/>
          <p:cNvSpPr>
            <a:spLocks noGrp="1"/>
          </p:cNvSpPr>
          <p:nvPr>
            <p:ph type="body" idx="1"/>
          </p:nvPr>
        </p:nvSpPr>
        <p:spPr>
          <a:xfrm>
            <a:off x="457200" y="2133600"/>
            <a:ext cx="8229600" cy="3886200"/>
          </a:xfrm>
          <a:prstGeom prst="rect">
            <a:avLst/>
          </a:prstGeom>
        </p:spPr>
        <p:txBody>
          <a:bodyPr vert="horz" lIns="98746" tIns="49373" rIns="98746" bIns="49373" rtlCol="0">
            <a:normAutofit/>
          </a:bodyPr>
          <a:lstStyle/>
          <a:p>
            <a:pPr lvl="0"/>
            <a:r>
              <a:rPr lang="en-US" dirty="0" smtClean="0"/>
              <a:t>This template must be used for all presentations that pertain to HPTN studies.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42551385"/>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Lst>
  <p:txStyles>
    <p:titleStyle>
      <a:lvl1pPr algn="l" defTabSz="903231" rtl="0" eaLnBrk="1" latinLnBrk="0" hangingPunct="1">
        <a:spcBef>
          <a:spcPct val="0"/>
        </a:spcBef>
        <a:buNone/>
        <a:defRPr sz="3567" b="1" kern="1200" baseline="0">
          <a:solidFill>
            <a:srgbClr val="0E99C0"/>
          </a:solidFill>
          <a:latin typeface="Arial"/>
          <a:ea typeface="+mj-ea"/>
          <a:cs typeface="Arial"/>
        </a:defRPr>
      </a:lvl1pPr>
    </p:titleStyle>
    <p:bodyStyle>
      <a:lvl1pPr marL="338712" indent="-338712" algn="l" defTabSz="903231" rtl="0" eaLnBrk="1" latinLnBrk="0" hangingPunct="1">
        <a:spcBef>
          <a:spcPct val="20000"/>
        </a:spcBef>
        <a:buFont typeface="Arial" pitchFamily="34" charset="0"/>
        <a:buChar char="•"/>
        <a:defRPr sz="2744" b="0" kern="1200">
          <a:solidFill>
            <a:schemeClr val="tx1"/>
          </a:solidFill>
          <a:latin typeface="Arial"/>
          <a:ea typeface="+mn-ea"/>
          <a:cs typeface="Arial"/>
        </a:defRPr>
      </a:lvl1pPr>
      <a:lvl2pPr marL="733875" indent="-282259" algn="l" defTabSz="903231" rtl="0" eaLnBrk="1" latinLnBrk="0" hangingPunct="1">
        <a:spcBef>
          <a:spcPct val="20000"/>
        </a:spcBef>
        <a:buFont typeface="Arial" pitchFamily="34" charset="0"/>
        <a:buChar char="–"/>
        <a:defRPr sz="2378" b="0" kern="1200">
          <a:solidFill>
            <a:schemeClr val="tx1"/>
          </a:solidFill>
          <a:latin typeface="Arial"/>
          <a:ea typeface="+mn-ea"/>
          <a:cs typeface="Arial"/>
        </a:defRPr>
      </a:lvl2pPr>
      <a:lvl3pPr marL="1129038" indent="-225807" algn="l" defTabSz="903231" rtl="0" eaLnBrk="1" latinLnBrk="0" hangingPunct="1">
        <a:spcBef>
          <a:spcPct val="20000"/>
        </a:spcBef>
        <a:buFont typeface="Arial" pitchFamily="34" charset="0"/>
        <a:buChar char="•"/>
        <a:defRPr sz="2195" b="0" kern="1200">
          <a:solidFill>
            <a:schemeClr val="tx1"/>
          </a:solidFill>
          <a:latin typeface="Arial"/>
          <a:ea typeface="+mn-ea"/>
          <a:cs typeface="Arial"/>
        </a:defRPr>
      </a:lvl3pPr>
      <a:lvl4pPr marL="1580653" indent="-225807" algn="l" defTabSz="903231" rtl="0" eaLnBrk="1" latinLnBrk="0" hangingPunct="1">
        <a:spcBef>
          <a:spcPct val="20000"/>
        </a:spcBef>
        <a:buFont typeface="Arial" pitchFamily="34" charset="0"/>
        <a:buChar char="–"/>
        <a:defRPr sz="2012" b="0" kern="1200">
          <a:solidFill>
            <a:schemeClr val="tx1"/>
          </a:solidFill>
          <a:latin typeface="Arial"/>
          <a:ea typeface="+mn-ea"/>
          <a:cs typeface="Arial"/>
        </a:defRPr>
      </a:lvl4pPr>
      <a:lvl5pPr marL="2032268" indent="-225807" algn="l" defTabSz="903231" rtl="0" eaLnBrk="1" latinLnBrk="0" hangingPunct="1">
        <a:spcBef>
          <a:spcPct val="20000"/>
        </a:spcBef>
        <a:buFont typeface="Arial" pitchFamily="34" charset="0"/>
        <a:buChar char="•"/>
        <a:defRPr sz="2012" b="0" kern="1200">
          <a:solidFill>
            <a:schemeClr val="tx1"/>
          </a:solidFill>
          <a:latin typeface="Arial"/>
          <a:ea typeface="+mn-ea"/>
          <a:cs typeface="Arial"/>
        </a:defRPr>
      </a:lvl5pPr>
      <a:lvl6pPr marL="2483883" indent="-225807" algn="l" defTabSz="903231" rtl="0" eaLnBrk="1" latinLnBrk="0" hangingPunct="1">
        <a:spcBef>
          <a:spcPct val="20000"/>
        </a:spcBef>
        <a:buFont typeface="Arial" pitchFamily="34" charset="0"/>
        <a:buChar char="•"/>
        <a:defRPr sz="2012" kern="1200">
          <a:solidFill>
            <a:schemeClr val="tx1"/>
          </a:solidFill>
          <a:latin typeface="+mn-lt"/>
          <a:ea typeface="+mn-ea"/>
          <a:cs typeface="+mn-cs"/>
        </a:defRPr>
      </a:lvl6pPr>
      <a:lvl7pPr marL="2935498" indent="-225807" algn="l" defTabSz="903231" rtl="0" eaLnBrk="1" latinLnBrk="0" hangingPunct="1">
        <a:spcBef>
          <a:spcPct val="20000"/>
        </a:spcBef>
        <a:buFont typeface="Arial" pitchFamily="34" charset="0"/>
        <a:buChar char="•"/>
        <a:defRPr sz="2012" kern="1200">
          <a:solidFill>
            <a:schemeClr val="tx1"/>
          </a:solidFill>
          <a:latin typeface="+mn-lt"/>
          <a:ea typeface="+mn-ea"/>
          <a:cs typeface="+mn-cs"/>
        </a:defRPr>
      </a:lvl7pPr>
      <a:lvl8pPr marL="3387113" indent="-225807" algn="l" defTabSz="903231" rtl="0" eaLnBrk="1" latinLnBrk="0" hangingPunct="1">
        <a:spcBef>
          <a:spcPct val="20000"/>
        </a:spcBef>
        <a:buFont typeface="Arial" pitchFamily="34" charset="0"/>
        <a:buChar char="•"/>
        <a:defRPr sz="2012" kern="1200">
          <a:solidFill>
            <a:schemeClr val="tx1"/>
          </a:solidFill>
          <a:latin typeface="+mn-lt"/>
          <a:ea typeface="+mn-ea"/>
          <a:cs typeface="+mn-cs"/>
        </a:defRPr>
      </a:lvl8pPr>
      <a:lvl9pPr marL="3838728" indent="-225807" algn="l" defTabSz="903231" rtl="0" eaLnBrk="1" latinLnBrk="0" hangingPunct="1">
        <a:spcBef>
          <a:spcPct val="20000"/>
        </a:spcBef>
        <a:buFont typeface="Arial" pitchFamily="34" charset="0"/>
        <a:buChar char="•"/>
        <a:defRPr sz="2012" kern="1200">
          <a:solidFill>
            <a:schemeClr val="tx1"/>
          </a:solidFill>
          <a:latin typeface="+mn-lt"/>
          <a:ea typeface="+mn-ea"/>
          <a:cs typeface="+mn-cs"/>
        </a:defRPr>
      </a:lvl9pPr>
    </p:bodyStyle>
    <p:otherStyle>
      <a:defPPr>
        <a:defRPr lang="en-US"/>
      </a:defPPr>
      <a:lvl1pPr marL="0" algn="l" defTabSz="903231" rtl="0" eaLnBrk="1" latinLnBrk="0" hangingPunct="1">
        <a:defRPr sz="1738" kern="1200">
          <a:solidFill>
            <a:schemeClr val="tx1"/>
          </a:solidFill>
          <a:latin typeface="+mn-lt"/>
          <a:ea typeface="+mn-ea"/>
          <a:cs typeface="+mn-cs"/>
        </a:defRPr>
      </a:lvl1pPr>
      <a:lvl2pPr marL="451615" algn="l" defTabSz="903231" rtl="0" eaLnBrk="1" latinLnBrk="0" hangingPunct="1">
        <a:defRPr sz="1738" kern="1200">
          <a:solidFill>
            <a:schemeClr val="tx1"/>
          </a:solidFill>
          <a:latin typeface="+mn-lt"/>
          <a:ea typeface="+mn-ea"/>
          <a:cs typeface="+mn-cs"/>
        </a:defRPr>
      </a:lvl2pPr>
      <a:lvl3pPr marL="903231" algn="l" defTabSz="903231" rtl="0" eaLnBrk="1" latinLnBrk="0" hangingPunct="1">
        <a:defRPr sz="1738" kern="1200">
          <a:solidFill>
            <a:schemeClr val="tx1"/>
          </a:solidFill>
          <a:latin typeface="+mn-lt"/>
          <a:ea typeface="+mn-ea"/>
          <a:cs typeface="+mn-cs"/>
        </a:defRPr>
      </a:lvl3pPr>
      <a:lvl4pPr marL="1354845" algn="l" defTabSz="903231" rtl="0" eaLnBrk="1" latinLnBrk="0" hangingPunct="1">
        <a:defRPr sz="1738" kern="1200">
          <a:solidFill>
            <a:schemeClr val="tx1"/>
          </a:solidFill>
          <a:latin typeface="+mn-lt"/>
          <a:ea typeface="+mn-ea"/>
          <a:cs typeface="+mn-cs"/>
        </a:defRPr>
      </a:lvl4pPr>
      <a:lvl5pPr marL="1806460" algn="l" defTabSz="903231" rtl="0" eaLnBrk="1" latinLnBrk="0" hangingPunct="1">
        <a:defRPr sz="1738" kern="1200">
          <a:solidFill>
            <a:schemeClr val="tx1"/>
          </a:solidFill>
          <a:latin typeface="+mn-lt"/>
          <a:ea typeface="+mn-ea"/>
          <a:cs typeface="+mn-cs"/>
        </a:defRPr>
      </a:lvl5pPr>
      <a:lvl6pPr marL="2258075" algn="l" defTabSz="903231" rtl="0" eaLnBrk="1" latinLnBrk="0" hangingPunct="1">
        <a:defRPr sz="1738" kern="1200">
          <a:solidFill>
            <a:schemeClr val="tx1"/>
          </a:solidFill>
          <a:latin typeface="+mn-lt"/>
          <a:ea typeface="+mn-ea"/>
          <a:cs typeface="+mn-cs"/>
        </a:defRPr>
      </a:lvl6pPr>
      <a:lvl7pPr marL="2709691" algn="l" defTabSz="903231" rtl="0" eaLnBrk="1" latinLnBrk="0" hangingPunct="1">
        <a:defRPr sz="1738" kern="1200">
          <a:solidFill>
            <a:schemeClr val="tx1"/>
          </a:solidFill>
          <a:latin typeface="+mn-lt"/>
          <a:ea typeface="+mn-ea"/>
          <a:cs typeface="+mn-cs"/>
        </a:defRPr>
      </a:lvl7pPr>
      <a:lvl8pPr marL="3161306" algn="l" defTabSz="903231" rtl="0" eaLnBrk="1" latinLnBrk="0" hangingPunct="1">
        <a:defRPr sz="1738" kern="1200">
          <a:solidFill>
            <a:schemeClr val="tx1"/>
          </a:solidFill>
          <a:latin typeface="+mn-lt"/>
          <a:ea typeface="+mn-ea"/>
          <a:cs typeface="+mn-cs"/>
        </a:defRPr>
      </a:lvl8pPr>
      <a:lvl9pPr marL="3612920" algn="l" defTabSz="903231" rtl="0" eaLnBrk="1" latinLnBrk="0" hangingPunct="1">
        <a:defRPr sz="173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chemeClr val="tx1"/>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E32F3D6-B544-4054-82E6-C6F6957EBE23}"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1031" name="Picture 8" descr="psattc_colo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391400" y="6035675"/>
            <a:ext cx="16002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9" descr="paetc_logo_4c"/>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152400" y="5638800"/>
            <a:ext cx="8397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774306"/>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wvgazettemail.com/users/profile/Erin%20Beck"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9.png"/><Relationship Id="rId7" Type="http://schemas.openxmlformats.org/officeDocument/2006/relationships/oleObject" Target="../embeddings/oleObject1.bin"/><Relationship Id="rId2" Type="http://schemas.openxmlformats.org/officeDocument/2006/relationships/slideLayout" Target="../slideLayouts/slideLayout39.xml"/><Relationship Id="rId1" Type="http://schemas.openxmlformats.org/officeDocument/2006/relationships/vmlDrawing" Target="../drawings/vmlDrawing1.v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54.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6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945" y="782839"/>
            <a:ext cx="8919555" cy="4386666"/>
          </a:xfrm>
        </p:spPr>
      </p:pic>
      <p:sp>
        <p:nvSpPr>
          <p:cNvPr id="2" name="Title 1"/>
          <p:cNvSpPr>
            <a:spLocks noGrp="1"/>
          </p:cNvSpPr>
          <p:nvPr>
            <p:ph type="title"/>
          </p:nvPr>
        </p:nvSpPr>
        <p:spPr>
          <a:xfrm>
            <a:off x="0" y="1905000"/>
            <a:ext cx="8953500" cy="2040933"/>
          </a:xfrm>
          <a:solidFill>
            <a:schemeClr val="bg1">
              <a:lumMod val="95000"/>
              <a:alpha val="75000"/>
            </a:schemeClr>
          </a:solidFill>
        </p:spPr>
        <p:txBody>
          <a:bodyPr>
            <a:normAutofit/>
          </a:bodyPr>
          <a:lstStyle/>
          <a:p>
            <a:r>
              <a:rPr lang="en-US" sz="4900" b="1" i="1" dirty="0" smtClean="0"/>
              <a:t>Opioids and HIV in Los Angeles:</a:t>
            </a:r>
            <a:r>
              <a:rPr lang="en-US" dirty="0" smtClean="0"/>
              <a:t/>
            </a:r>
            <a:br>
              <a:rPr lang="en-US" dirty="0" smtClean="0"/>
            </a:br>
            <a:r>
              <a:rPr lang="en-US" sz="2700" dirty="0" smtClean="0">
                <a:solidFill>
                  <a:schemeClr val="tx2">
                    <a:lumMod val="60000"/>
                    <a:lumOff val="40000"/>
                  </a:schemeClr>
                </a:solidFill>
              </a:rPr>
              <a:t>Getting the Word Out to Communities and Providers</a:t>
            </a:r>
            <a:endParaRPr lang="en-US" sz="2700" dirty="0">
              <a:solidFill>
                <a:schemeClr val="tx2">
                  <a:lumMod val="60000"/>
                  <a:lumOff val="40000"/>
                </a:schemeClr>
              </a:solidFill>
            </a:endParaRPr>
          </a:p>
        </p:txBody>
      </p:sp>
      <p:sp>
        <p:nvSpPr>
          <p:cNvPr id="6" name="Subtitle 2"/>
          <p:cNvSpPr txBox="1">
            <a:spLocks/>
          </p:cNvSpPr>
          <p:nvPr/>
        </p:nvSpPr>
        <p:spPr>
          <a:xfrm>
            <a:off x="2777613" y="5415366"/>
            <a:ext cx="4385187" cy="1214034"/>
          </a:xfrm>
          <a:prstGeom prst="rect">
            <a:avLst/>
          </a:prstGeom>
        </p:spPr>
        <p:txBody>
          <a:bodyPr vert="horz" lIns="98723" tIns="49361" rIns="98723" bIns="49361" rtlCol="0">
            <a:normAutofit/>
          </a:bodyPr>
          <a:lstStyle>
            <a:lvl1pPr marL="338633" indent="-338633" algn="l" defTabSz="903020" rtl="0" eaLnBrk="1" latinLnBrk="0" hangingPunct="1">
              <a:spcBef>
                <a:spcPct val="20000"/>
              </a:spcBef>
              <a:buFont typeface="Arial" pitchFamily="34" charset="0"/>
              <a:buChar char="•"/>
              <a:defRPr sz="3201" kern="1200">
                <a:solidFill>
                  <a:schemeClr val="tx1"/>
                </a:solidFill>
                <a:latin typeface="+mn-lt"/>
                <a:ea typeface="+mn-ea"/>
                <a:cs typeface="+mn-cs"/>
              </a:defRPr>
            </a:lvl1pPr>
            <a:lvl2pPr marL="733704" indent="-282195" algn="l" defTabSz="903020" rtl="0" eaLnBrk="1" latinLnBrk="0" hangingPunct="1">
              <a:spcBef>
                <a:spcPct val="20000"/>
              </a:spcBef>
              <a:buFont typeface="Arial" pitchFamily="34" charset="0"/>
              <a:buChar char="–"/>
              <a:defRPr sz="2744" kern="1200">
                <a:solidFill>
                  <a:schemeClr val="tx1"/>
                </a:solidFill>
                <a:latin typeface="+mn-lt"/>
                <a:ea typeface="+mn-ea"/>
                <a:cs typeface="+mn-cs"/>
              </a:defRPr>
            </a:lvl2pPr>
            <a:lvl3pPr marL="1128776" indent="-225755" algn="l" defTabSz="903020" rtl="0" eaLnBrk="1" latinLnBrk="0" hangingPunct="1">
              <a:spcBef>
                <a:spcPct val="20000"/>
              </a:spcBef>
              <a:buFont typeface="Arial" pitchFamily="34" charset="0"/>
              <a:buChar char="•"/>
              <a:defRPr sz="2378" kern="1200">
                <a:solidFill>
                  <a:schemeClr val="tx1"/>
                </a:solidFill>
                <a:latin typeface="+mn-lt"/>
                <a:ea typeface="+mn-ea"/>
                <a:cs typeface="+mn-cs"/>
              </a:defRPr>
            </a:lvl3pPr>
            <a:lvl4pPr marL="1580287"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4pPr>
            <a:lvl5pPr marL="2031797"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5pPr>
            <a:lvl6pPr marL="2483307"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6pPr>
            <a:lvl7pPr marL="2934819"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7pPr>
            <a:lvl8pPr marL="3386329"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8pPr>
            <a:lvl9pPr marL="3837840"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9pPr>
          </a:lstStyle>
          <a:p>
            <a:pPr marL="0" indent="0">
              <a:buNone/>
            </a:pPr>
            <a:endParaRPr lang="en-US" sz="2800" dirty="0"/>
          </a:p>
        </p:txBody>
      </p:sp>
      <p:sp>
        <p:nvSpPr>
          <p:cNvPr id="7" name="Subtitle 2"/>
          <p:cNvSpPr txBox="1">
            <a:spLocks/>
          </p:cNvSpPr>
          <p:nvPr/>
        </p:nvSpPr>
        <p:spPr>
          <a:xfrm>
            <a:off x="1524000" y="5349194"/>
            <a:ext cx="6400800" cy="1752600"/>
          </a:xfrm>
          <a:prstGeom prst="rect">
            <a:avLst/>
          </a:prstGeom>
        </p:spPr>
        <p:txBody>
          <a:bodyPr vert="horz" lIns="98723" tIns="49361" rIns="98723" bIns="49361" rtlCol="0">
            <a:normAutofit/>
          </a:bodyPr>
          <a:lstStyle>
            <a:lvl1pPr marL="338633" indent="-338633" algn="l" defTabSz="903020" rtl="0" eaLnBrk="1" latinLnBrk="0" hangingPunct="1">
              <a:spcBef>
                <a:spcPct val="20000"/>
              </a:spcBef>
              <a:buFont typeface="Arial" pitchFamily="34" charset="0"/>
              <a:buChar char="•"/>
              <a:defRPr sz="3201" kern="1200">
                <a:solidFill>
                  <a:schemeClr val="tx1"/>
                </a:solidFill>
                <a:latin typeface="+mn-lt"/>
                <a:ea typeface="+mn-ea"/>
                <a:cs typeface="+mn-cs"/>
              </a:defRPr>
            </a:lvl1pPr>
            <a:lvl2pPr marL="733704" indent="-282195" algn="l" defTabSz="903020" rtl="0" eaLnBrk="1" latinLnBrk="0" hangingPunct="1">
              <a:spcBef>
                <a:spcPct val="20000"/>
              </a:spcBef>
              <a:buFont typeface="Arial" pitchFamily="34" charset="0"/>
              <a:buChar char="–"/>
              <a:defRPr sz="2744" kern="1200">
                <a:solidFill>
                  <a:schemeClr val="tx1"/>
                </a:solidFill>
                <a:latin typeface="+mn-lt"/>
                <a:ea typeface="+mn-ea"/>
                <a:cs typeface="+mn-cs"/>
              </a:defRPr>
            </a:lvl2pPr>
            <a:lvl3pPr marL="1128776" indent="-225755" algn="l" defTabSz="903020" rtl="0" eaLnBrk="1" latinLnBrk="0" hangingPunct="1">
              <a:spcBef>
                <a:spcPct val="20000"/>
              </a:spcBef>
              <a:buFont typeface="Arial" pitchFamily="34" charset="0"/>
              <a:buChar char="•"/>
              <a:defRPr sz="2378" kern="1200">
                <a:solidFill>
                  <a:schemeClr val="tx1"/>
                </a:solidFill>
                <a:latin typeface="+mn-lt"/>
                <a:ea typeface="+mn-ea"/>
                <a:cs typeface="+mn-cs"/>
              </a:defRPr>
            </a:lvl3pPr>
            <a:lvl4pPr marL="1580287"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4pPr>
            <a:lvl5pPr marL="2031797"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5pPr>
            <a:lvl6pPr marL="2483307"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6pPr>
            <a:lvl7pPr marL="2934819"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7pPr>
            <a:lvl8pPr marL="3386329"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8pPr>
            <a:lvl9pPr marL="3837840"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9pPr>
          </a:lstStyle>
          <a:p>
            <a:pPr marL="0" indent="0" algn="ctr">
              <a:spcBef>
                <a:spcPts val="0"/>
              </a:spcBef>
              <a:buNone/>
            </a:pPr>
            <a:r>
              <a:rPr lang="en-US" sz="2800" dirty="0" smtClean="0">
                <a:solidFill>
                  <a:schemeClr val="bg1">
                    <a:lumMod val="65000"/>
                  </a:schemeClr>
                </a:solidFill>
              </a:rPr>
              <a:t>September 24, 2018</a:t>
            </a:r>
          </a:p>
          <a:p>
            <a:pPr marL="0" indent="0" algn="ctr">
              <a:spcBef>
                <a:spcPts val="0"/>
              </a:spcBef>
              <a:buNone/>
            </a:pPr>
            <a:r>
              <a:rPr lang="en-US" sz="2800" dirty="0" smtClean="0">
                <a:solidFill>
                  <a:schemeClr val="bg1">
                    <a:lumMod val="65000"/>
                  </a:schemeClr>
                </a:solidFill>
              </a:rPr>
              <a:t>St. </a:t>
            </a:r>
            <a:r>
              <a:rPr lang="en-US" sz="2800" dirty="0" err="1" smtClean="0">
                <a:solidFill>
                  <a:schemeClr val="bg1">
                    <a:lumMod val="65000"/>
                  </a:schemeClr>
                </a:solidFill>
              </a:rPr>
              <a:t>Annes</a:t>
            </a:r>
            <a:r>
              <a:rPr lang="en-US" sz="2800" dirty="0">
                <a:solidFill>
                  <a:schemeClr val="bg1">
                    <a:lumMod val="65000"/>
                  </a:schemeClr>
                </a:solidFill>
              </a:rPr>
              <a:t> </a:t>
            </a:r>
            <a:r>
              <a:rPr lang="en-US" sz="2800" dirty="0" smtClean="0">
                <a:solidFill>
                  <a:schemeClr val="bg1">
                    <a:lumMod val="65000"/>
                  </a:schemeClr>
                </a:solidFill>
              </a:rPr>
              <a:t>| Los Angeles, CA</a:t>
            </a:r>
            <a:endParaRPr lang="en-US" sz="2800" dirty="0">
              <a:solidFill>
                <a:schemeClr val="bg1">
                  <a:lumMod val="65000"/>
                </a:schemeClr>
              </a:solidFill>
            </a:endParaRPr>
          </a:p>
        </p:txBody>
      </p:sp>
      <p:pic>
        <p:nvPicPr>
          <p:cNvPr id="8"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1286" y="149674"/>
            <a:ext cx="2583114" cy="77308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029" y="289591"/>
            <a:ext cx="1190172" cy="587416"/>
          </a:xfrm>
          <a:prstGeom prst="rect">
            <a:avLst/>
          </a:prstGeom>
        </p:spPr>
      </p:pic>
    </p:spTree>
    <p:extLst>
      <p:ext uri="{BB962C8B-B14F-4D97-AF65-F5344CB8AC3E}">
        <p14:creationId xmlns:p14="http://schemas.microsoft.com/office/powerpoint/2010/main" val="484222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Scott County Outbreak, 2015</a:t>
            </a:r>
            <a:endParaRPr lang="en-US" dirty="0"/>
          </a:p>
        </p:txBody>
      </p:sp>
      <p:sp>
        <p:nvSpPr>
          <p:cNvPr id="4" name="Footer Placeholder 3"/>
          <p:cNvSpPr>
            <a:spLocks noGrp="1"/>
          </p:cNvSpPr>
          <p:nvPr>
            <p:ph type="ftr" sz="quarter" idx="11"/>
          </p:nvPr>
        </p:nvSpPr>
        <p:spPr>
          <a:xfrm>
            <a:off x="3124200" y="6356351"/>
            <a:ext cx="4572000" cy="349250"/>
          </a:xfrm>
        </p:spPr>
        <p:txBody>
          <a:bodyPr/>
          <a:lstStyle/>
          <a:p>
            <a:pPr algn="l" defTabSz="902911"/>
            <a:r>
              <a:rPr lang="en-US" sz="1800" dirty="0" smtClean="0">
                <a:solidFill>
                  <a:prstClr val="black">
                    <a:tint val="75000"/>
                  </a:prstClr>
                </a:solidFill>
              </a:rPr>
              <a:t>Phillips et al., JAMA. 2016, </a:t>
            </a:r>
            <a:r>
              <a:rPr lang="en-US" sz="1800" dirty="0" smtClean="0"/>
              <a:t>375:229-39</a:t>
            </a:r>
            <a:endParaRPr lang="en-US" sz="1800" dirty="0">
              <a:solidFill>
                <a:schemeClr val="tx1"/>
              </a:solidFill>
            </a:endParaRPr>
          </a:p>
        </p:txBody>
      </p:sp>
      <p:pic>
        <p:nvPicPr>
          <p:cNvPr id="7" name="Content Placeholder 6"/>
          <p:cNvPicPr>
            <a:picLocks noGrp="1" noChangeAspect="1"/>
          </p:cNvPicPr>
          <p:nvPr>
            <p:ph idx="1"/>
          </p:nvPr>
        </p:nvPicPr>
        <p:blipFill>
          <a:blip r:embed="rId2"/>
          <a:stretch>
            <a:fillRect/>
          </a:stretch>
        </p:blipFill>
        <p:spPr>
          <a:xfrm>
            <a:off x="326513" y="1676400"/>
            <a:ext cx="8490975" cy="4679951"/>
          </a:xfrm>
          <a:prstGeom prst="rect">
            <a:avLst/>
          </a:prstGeom>
        </p:spPr>
      </p:pic>
    </p:spTree>
    <p:extLst>
      <p:ext uri="{BB962C8B-B14F-4D97-AF65-F5344CB8AC3E}">
        <p14:creationId xmlns:p14="http://schemas.microsoft.com/office/powerpoint/2010/main" val="30361001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0" y="0"/>
            <a:ext cx="9165771" cy="6868886"/>
          </a:xfrm>
          <a:prstGeom prst="rect">
            <a:avLst/>
          </a:prstGeom>
        </p:spPr>
      </p:pic>
    </p:spTree>
    <p:extLst>
      <p:ext uri="{BB962C8B-B14F-4D97-AF65-F5344CB8AC3E}">
        <p14:creationId xmlns:p14="http://schemas.microsoft.com/office/powerpoint/2010/main" val="1809005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 Virginia Outbreak</a:t>
            </a:r>
            <a:endParaRPr lang="en-US" dirty="0"/>
          </a:p>
        </p:txBody>
      </p:sp>
      <p:pic>
        <p:nvPicPr>
          <p:cNvPr id="5" name="Content Placeholder 4"/>
          <p:cNvPicPr>
            <a:picLocks noGrp="1" noChangeAspect="1"/>
          </p:cNvPicPr>
          <p:nvPr>
            <p:ph idx="1"/>
          </p:nvPr>
        </p:nvPicPr>
        <p:blipFill>
          <a:blip r:embed="rId2"/>
          <a:stretch>
            <a:fillRect/>
          </a:stretch>
        </p:blipFill>
        <p:spPr>
          <a:xfrm>
            <a:off x="0" y="1417639"/>
            <a:ext cx="9144000" cy="4830761"/>
          </a:xfrm>
          <a:prstGeom prst="rect">
            <a:avLst/>
          </a:prstGeom>
        </p:spPr>
      </p:pic>
      <p:sp>
        <p:nvSpPr>
          <p:cNvPr id="6" name="TextBox 5"/>
          <p:cNvSpPr txBox="1"/>
          <p:nvPr/>
        </p:nvSpPr>
        <p:spPr>
          <a:xfrm>
            <a:off x="533400" y="6248400"/>
            <a:ext cx="8077200" cy="381000"/>
          </a:xfrm>
          <a:prstGeom prst="rect">
            <a:avLst/>
          </a:prstGeom>
          <a:noFill/>
        </p:spPr>
        <p:txBody>
          <a:bodyPr wrap="square" rtlCol="0">
            <a:spAutoFit/>
          </a:bodyPr>
          <a:lstStyle/>
          <a:p>
            <a:r>
              <a:rPr lang="en-US" dirty="0"/>
              <a:t>https://www.cdc.gov/mmwr/volumes/67/wr/mm6708a6.htm</a:t>
            </a:r>
          </a:p>
        </p:txBody>
      </p:sp>
    </p:spTree>
    <p:extLst>
      <p:ext uri="{BB962C8B-B14F-4D97-AF65-F5344CB8AC3E}">
        <p14:creationId xmlns:p14="http://schemas.microsoft.com/office/powerpoint/2010/main" val="32441277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304800" y="304800"/>
            <a:ext cx="8229600" cy="1694594"/>
          </a:xfrm>
          <a:prstGeom prst="rect">
            <a:avLst/>
          </a:prstGeom>
        </p:spPr>
      </p:pic>
      <p:sp>
        <p:nvSpPr>
          <p:cNvPr id="6" name="TextBox 5"/>
          <p:cNvSpPr txBox="1"/>
          <p:nvPr/>
        </p:nvSpPr>
        <p:spPr>
          <a:xfrm>
            <a:off x="228600" y="1873333"/>
            <a:ext cx="8458200" cy="1846659"/>
          </a:xfrm>
          <a:prstGeom prst="rect">
            <a:avLst/>
          </a:prstGeom>
          <a:noFill/>
        </p:spPr>
        <p:txBody>
          <a:bodyPr wrap="square" rtlCol="0">
            <a:spAutoFit/>
          </a:bodyPr>
          <a:lstStyle/>
          <a:p>
            <a:r>
              <a:rPr lang="en-US" sz="2400" b="1" dirty="0"/>
              <a:t>CDC: WV counties where HIV outbreak detected had no needle exchange </a:t>
            </a:r>
          </a:p>
          <a:p>
            <a:r>
              <a:rPr lang="en-US" sz="2400" dirty="0">
                <a:hlinkClick r:id="rId3"/>
              </a:rPr>
              <a:t>By Erin Beck Staff writer </a:t>
            </a:r>
            <a:endParaRPr lang="en-US" sz="2400" dirty="0"/>
          </a:p>
          <a:p>
            <a:r>
              <a:rPr lang="en-US" sz="2400" dirty="0"/>
              <a:t>Mar 3, 2018</a:t>
            </a:r>
          </a:p>
          <a:p>
            <a:endParaRPr lang="en-US" dirty="0"/>
          </a:p>
        </p:txBody>
      </p:sp>
      <p:sp>
        <p:nvSpPr>
          <p:cNvPr id="7" name="TextBox 6"/>
          <p:cNvSpPr txBox="1"/>
          <p:nvPr/>
        </p:nvSpPr>
        <p:spPr>
          <a:xfrm>
            <a:off x="4648200" y="2971800"/>
            <a:ext cx="4038600" cy="2308324"/>
          </a:xfrm>
          <a:prstGeom prst="rect">
            <a:avLst/>
          </a:prstGeom>
          <a:noFill/>
        </p:spPr>
        <p:txBody>
          <a:bodyPr wrap="square" rtlCol="0">
            <a:spAutoFit/>
          </a:bodyPr>
          <a:lstStyle/>
          <a:p>
            <a:pPr algn="ctr"/>
            <a:r>
              <a:rPr lang="en-US" sz="2400" b="1" i="1" dirty="0" smtClean="0"/>
              <a:t>January to July 2017</a:t>
            </a:r>
          </a:p>
          <a:p>
            <a:r>
              <a:rPr lang="en-US" sz="2400" dirty="0" smtClean="0"/>
              <a:t>MSM			34 cases</a:t>
            </a:r>
          </a:p>
          <a:p>
            <a:r>
              <a:rPr lang="en-US" sz="2400" dirty="0" smtClean="0"/>
              <a:t>IDU			   5 cases</a:t>
            </a:r>
          </a:p>
          <a:p>
            <a:r>
              <a:rPr lang="en-US" sz="2400" dirty="0" smtClean="0"/>
              <a:t>MSM+IDU		   3 cases</a:t>
            </a:r>
          </a:p>
          <a:p>
            <a:r>
              <a:rPr lang="en-US" sz="2400" dirty="0" smtClean="0"/>
              <a:t>Heterosexual		   2 cases</a:t>
            </a:r>
          </a:p>
          <a:p>
            <a:r>
              <a:rPr lang="en-US" sz="2400" dirty="0" smtClean="0"/>
              <a:t>Unknown		13 cases </a:t>
            </a:r>
          </a:p>
        </p:txBody>
      </p:sp>
      <p:pic>
        <p:nvPicPr>
          <p:cNvPr id="8" name="Picture 7"/>
          <p:cNvPicPr>
            <a:picLocks noChangeAspect="1"/>
          </p:cNvPicPr>
          <p:nvPr/>
        </p:nvPicPr>
        <p:blipFill>
          <a:blip r:embed="rId4"/>
          <a:stretch>
            <a:fillRect/>
          </a:stretch>
        </p:blipFill>
        <p:spPr>
          <a:xfrm>
            <a:off x="228600" y="3514000"/>
            <a:ext cx="3295650" cy="3354886"/>
          </a:xfrm>
          <a:prstGeom prst="rect">
            <a:avLst/>
          </a:prstGeom>
        </p:spPr>
      </p:pic>
    </p:spTree>
    <p:extLst>
      <p:ext uri="{BB962C8B-B14F-4D97-AF65-F5344CB8AC3E}">
        <p14:creationId xmlns:p14="http://schemas.microsoft.com/office/powerpoint/2010/main" val="28349891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19200" y="355601"/>
            <a:ext cx="5476875" cy="981075"/>
          </a:xfrm>
          <a:prstGeom prst="rect">
            <a:avLst/>
          </a:prstGeom>
        </p:spPr>
      </p:pic>
      <p:sp>
        <p:nvSpPr>
          <p:cNvPr id="10" name="TextBox 9"/>
          <p:cNvSpPr txBox="1"/>
          <p:nvPr/>
        </p:nvSpPr>
        <p:spPr>
          <a:xfrm>
            <a:off x="4419600" y="2509177"/>
            <a:ext cx="4953000" cy="1384995"/>
          </a:xfrm>
          <a:prstGeom prst="rect">
            <a:avLst/>
          </a:prstGeom>
          <a:noFill/>
        </p:spPr>
        <p:txBody>
          <a:bodyPr wrap="square" rtlCol="0">
            <a:spAutoFit/>
          </a:bodyPr>
          <a:lstStyle/>
          <a:p>
            <a:r>
              <a:rPr lang="en-US" sz="2800" dirty="0"/>
              <a:t>129 new cases of HIV among injecting-drug users in the area since the beginning of 2015</a:t>
            </a:r>
          </a:p>
        </p:txBody>
      </p:sp>
      <p:sp>
        <p:nvSpPr>
          <p:cNvPr id="11" name="Content Placeholder 10"/>
          <p:cNvSpPr>
            <a:spLocks noGrp="1"/>
          </p:cNvSpPr>
          <p:nvPr>
            <p:ph idx="1"/>
          </p:nvPr>
        </p:nvSpPr>
        <p:spPr>
          <a:xfrm>
            <a:off x="304800" y="846138"/>
            <a:ext cx="8229600" cy="4525963"/>
          </a:xfrm>
        </p:spPr>
        <p:txBody>
          <a:bodyPr/>
          <a:lstStyle/>
          <a:p>
            <a:pPr marL="0" indent="0">
              <a:buNone/>
            </a:pPr>
            <a:r>
              <a:rPr lang="en-US" dirty="0"/>
              <a:t> </a:t>
            </a:r>
            <a:endParaRPr lang="en-US" dirty="0" smtClean="0"/>
          </a:p>
        </p:txBody>
      </p:sp>
      <p:pic>
        <p:nvPicPr>
          <p:cNvPr id="14" name="Picture 13"/>
          <p:cNvPicPr>
            <a:picLocks noChangeAspect="1"/>
          </p:cNvPicPr>
          <p:nvPr/>
        </p:nvPicPr>
        <p:blipFill>
          <a:blip r:embed="rId3"/>
          <a:stretch>
            <a:fillRect/>
          </a:stretch>
        </p:blipFill>
        <p:spPr>
          <a:xfrm>
            <a:off x="304800" y="1266796"/>
            <a:ext cx="8520381" cy="1283496"/>
          </a:xfrm>
          <a:prstGeom prst="rect">
            <a:avLst/>
          </a:prstGeom>
        </p:spPr>
      </p:pic>
      <p:pic>
        <p:nvPicPr>
          <p:cNvPr id="9" name="Picture 8"/>
          <p:cNvPicPr>
            <a:picLocks noChangeAspect="1"/>
          </p:cNvPicPr>
          <p:nvPr/>
        </p:nvPicPr>
        <p:blipFill>
          <a:blip r:embed="rId4"/>
          <a:stretch>
            <a:fillRect/>
          </a:stretch>
        </p:blipFill>
        <p:spPr>
          <a:xfrm>
            <a:off x="3429000" y="2007238"/>
            <a:ext cx="5867400" cy="523875"/>
          </a:xfrm>
          <a:prstGeom prst="rect">
            <a:avLst/>
          </a:prstGeom>
        </p:spPr>
      </p:pic>
      <p:pic>
        <p:nvPicPr>
          <p:cNvPr id="16" name="Picture 15"/>
          <p:cNvPicPr>
            <a:picLocks noChangeAspect="1"/>
          </p:cNvPicPr>
          <p:nvPr/>
        </p:nvPicPr>
        <p:blipFill>
          <a:blip r:embed="rId5"/>
          <a:stretch>
            <a:fillRect/>
          </a:stretch>
        </p:blipFill>
        <p:spPr>
          <a:xfrm>
            <a:off x="87087" y="3939274"/>
            <a:ext cx="8991600" cy="1611885"/>
          </a:xfrm>
          <a:prstGeom prst="rect">
            <a:avLst/>
          </a:prstGeom>
        </p:spPr>
      </p:pic>
      <p:pic>
        <p:nvPicPr>
          <p:cNvPr id="17" name="Picture 16"/>
          <p:cNvPicPr>
            <a:picLocks noChangeAspect="1"/>
          </p:cNvPicPr>
          <p:nvPr/>
        </p:nvPicPr>
        <p:blipFill>
          <a:blip r:embed="rId6"/>
          <a:stretch>
            <a:fillRect/>
          </a:stretch>
        </p:blipFill>
        <p:spPr>
          <a:xfrm>
            <a:off x="4419600" y="5643428"/>
            <a:ext cx="4391025" cy="704850"/>
          </a:xfrm>
          <a:prstGeom prst="rect">
            <a:avLst/>
          </a:prstGeom>
        </p:spPr>
      </p:pic>
    </p:spTree>
    <p:extLst>
      <p:ext uri="{BB962C8B-B14F-4D97-AF65-F5344CB8AC3E}">
        <p14:creationId xmlns:p14="http://schemas.microsoft.com/office/powerpoint/2010/main" val="5229927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6" y="70760"/>
            <a:ext cx="8229600" cy="1143000"/>
          </a:xfrm>
        </p:spPr>
        <p:txBody>
          <a:bodyPr>
            <a:normAutofit fontScale="90000"/>
          </a:bodyPr>
          <a:lstStyle/>
          <a:p>
            <a:r>
              <a:rPr lang="en-US" dirty="0" smtClean="0"/>
              <a:t>Infectious Disease Factors in Massachusetts Outbreak</a:t>
            </a:r>
            <a:endParaRPr lang="en-US" dirty="0"/>
          </a:p>
        </p:txBody>
      </p:sp>
      <p:sp>
        <p:nvSpPr>
          <p:cNvPr id="3" name="Content Placeholder 2"/>
          <p:cNvSpPr>
            <a:spLocks noGrp="1"/>
          </p:cNvSpPr>
          <p:nvPr>
            <p:ph idx="1"/>
          </p:nvPr>
        </p:nvSpPr>
        <p:spPr>
          <a:xfrm>
            <a:off x="402772" y="1213760"/>
            <a:ext cx="8229600" cy="4525963"/>
          </a:xfrm>
        </p:spPr>
        <p:txBody>
          <a:bodyPr/>
          <a:lstStyle/>
          <a:p>
            <a:r>
              <a:rPr lang="en-US" dirty="0" smtClean="0"/>
              <a:t>HIV Counseling and Testing Differences </a:t>
            </a:r>
          </a:p>
          <a:p>
            <a:r>
              <a:rPr lang="en-US" dirty="0" smtClean="0"/>
              <a:t>Lack of needle and syringe exchange programs</a:t>
            </a:r>
          </a:p>
          <a:p>
            <a:r>
              <a:rPr lang="en-US" dirty="0" smtClean="0"/>
              <a:t>Stigma</a:t>
            </a:r>
          </a:p>
          <a:p>
            <a:r>
              <a:rPr lang="en-US" dirty="0" smtClean="0"/>
              <a:t>Homelessness</a:t>
            </a:r>
          </a:p>
          <a:p>
            <a:r>
              <a:rPr lang="en-US" dirty="0" smtClean="0"/>
              <a:t>Fentanyl</a:t>
            </a:r>
          </a:p>
          <a:p>
            <a:endParaRPr lang="en-US" dirty="0"/>
          </a:p>
        </p:txBody>
      </p:sp>
      <p:pic>
        <p:nvPicPr>
          <p:cNvPr id="5" name="Picture 4"/>
          <p:cNvPicPr>
            <a:picLocks noChangeAspect="1"/>
          </p:cNvPicPr>
          <p:nvPr/>
        </p:nvPicPr>
        <p:blipFill>
          <a:blip r:embed="rId2"/>
          <a:stretch>
            <a:fillRect/>
          </a:stretch>
        </p:blipFill>
        <p:spPr>
          <a:xfrm>
            <a:off x="3657600" y="2435906"/>
            <a:ext cx="5486400" cy="3962400"/>
          </a:xfrm>
          <a:prstGeom prst="rect">
            <a:avLst/>
          </a:prstGeom>
        </p:spPr>
      </p:pic>
      <p:sp>
        <p:nvSpPr>
          <p:cNvPr id="7" name="TextBox 6"/>
          <p:cNvSpPr txBox="1"/>
          <p:nvPr/>
        </p:nvSpPr>
        <p:spPr>
          <a:xfrm>
            <a:off x="4887686" y="6400800"/>
            <a:ext cx="4103914" cy="369332"/>
          </a:xfrm>
          <a:prstGeom prst="rect">
            <a:avLst/>
          </a:prstGeom>
          <a:noFill/>
        </p:spPr>
        <p:txBody>
          <a:bodyPr wrap="square" rtlCol="0">
            <a:spAutoFit/>
          </a:bodyPr>
          <a:lstStyle/>
          <a:p>
            <a:r>
              <a:rPr lang="en-US" dirty="0" err="1"/>
              <a:t>Wejnert</a:t>
            </a:r>
            <a:r>
              <a:rPr lang="en-US" dirty="0"/>
              <a:t>, </a:t>
            </a:r>
            <a:r>
              <a:rPr lang="en-US" dirty="0" smtClean="0"/>
              <a:t>C. et al. (2018). </a:t>
            </a:r>
            <a:r>
              <a:rPr lang="en-US" i="1" dirty="0" smtClean="0"/>
              <a:t>JAMA </a:t>
            </a:r>
            <a:r>
              <a:rPr lang="en-US" dirty="0" smtClean="0"/>
              <a:t>320:510.</a:t>
            </a:r>
            <a:endParaRPr lang="en-US" dirty="0"/>
          </a:p>
        </p:txBody>
      </p:sp>
    </p:spTree>
    <p:extLst>
      <p:ext uri="{BB962C8B-B14F-4D97-AF65-F5344CB8AC3E}">
        <p14:creationId xmlns:p14="http://schemas.microsoft.com/office/powerpoint/2010/main" val="10227362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3248025" cy="1409700"/>
          </a:xfrm>
          <a:prstGeom prst="rect">
            <a:avLst/>
          </a:prstGeom>
        </p:spPr>
      </p:pic>
      <p:sp>
        <p:nvSpPr>
          <p:cNvPr id="2" name="Title 1"/>
          <p:cNvSpPr>
            <a:spLocks noGrp="1"/>
          </p:cNvSpPr>
          <p:nvPr>
            <p:ph type="title"/>
          </p:nvPr>
        </p:nvSpPr>
        <p:spPr/>
        <p:txBody>
          <a:bodyPr/>
          <a:lstStyle/>
          <a:p>
            <a:pPr algn="r"/>
            <a:r>
              <a:rPr lang="en-US" dirty="0" smtClean="0"/>
              <a:t>What We Know…</a:t>
            </a:r>
            <a:endParaRPr lang="en-US" dirty="0"/>
          </a:p>
        </p:txBody>
      </p:sp>
      <p:sp>
        <p:nvSpPr>
          <p:cNvPr id="4" name="Footer Placeholder 3"/>
          <p:cNvSpPr>
            <a:spLocks noGrp="1"/>
          </p:cNvSpPr>
          <p:nvPr>
            <p:ph type="ftr" sz="quarter" idx="11"/>
          </p:nvPr>
        </p:nvSpPr>
        <p:spPr/>
        <p:txBody>
          <a:bodyPr/>
          <a:lstStyle/>
          <a:p>
            <a:pPr defTabSz="903020"/>
            <a:endParaRPr lang="en-US">
              <a:solidFill>
                <a:prstClr val="black">
                  <a:tint val="75000"/>
                </a:prstClr>
              </a:solidFill>
            </a:endParaRPr>
          </a:p>
        </p:txBody>
      </p:sp>
      <p:sp>
        <p:nvSpPr>
          <p:cNvPr id="6" name="Content Placeholder 2"/>
          <p:cNvSpPr>
            <a:spLocks noGrp="1"/>
          </p:cNvSpPr>
          <p:nvPr>
            <p:ph idx="1"/>
          </p:nvPr>
        </p:nvSpPr>
        <p:spPr/>
        <p:txBody>
          <a:bodyPr/>
          <a:lstStyle/>
          <a:p>
            <a:r>
              <a:rPr lang="en-US" altLang="en-US" sz="2744" dirty="0">
                <a:latin typeface="Arial" pitchFamily="34" charset="0"/>
                <a:cs typeface="Arial" pitchFamily="34" charset="0"/>
              </a:rPr>
              <a:t>Simultaneous scale-up of NSP, VCT, OST and ART implemented when CD4 cell counts drop &lt; 350 can reduce HIV incidence up to 63% (Degenhardt et al., 2010) </a:t>
            </a:r>
          </a:p>
          <a:p>
            <a:r>
              <a:rPr lang="en-US" altLang="en-US" sz="2744" dirty="0">
                <a:latin typeface="Arial" pitchFamily="34" charset="0"/>
                <a:cs typeface="Arial" pitchFamily="34" charset="0"/>
              </a:rPr>
              <a:t>In countries where HIV epidemics among IDUs are established or emerging, benefits of these combinations are amplified by structural interventions that optimize access or efficacy (</a:t>
            </a:r>
            <a:r>
              <a:rPr lang="en-US" altLang="en-US" sz="2744" dirty="0" err="1">
                <a:latin typeface="Arial" pitchFamily="34" charset="0"/>
                <a:cs typeface="Arial" pitchFamily="34" charset="0"/>
              </a:rPr>
              <a:t>Strathdee</a:t>
            </a:r>
            <a:r>
              <a:rPr lang="en-US" altLang="en-US" sz="2744" dirty="0">
                <a:latin typeface="Arial" pitchFamily="34" charset="0"/>
                <a:cs typeface="Arial" pitchFamily="34" charset="0"/>
              </a:rPr>
              <a:t> et al., 2010)</a:t>
            </a:r>
            <a:endParaRPr lang="en-US" altLang="en-US" dirty="0" smtClean="0"/>
          </a:p>
        </p:txBody>
      </p:sp>
    </p:spTree>
    <p:extLst>
      <p:ext uri="{BB962C8B-B14F-4D97-AF65-F5344CB8AC3E}">
        <p14:creationId xmlns:p14="http://schemas.microsoft.com/office/powerpoint/2010/main" val="2973351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 y="76200"/>
            <a:ext cx="8839201" cy="487361"/>
          </a:xfrm>
        </p:spPr>
        <p:txBody>
          <a:bodyPr>
            <a:normAutofit fontScale="90000"/>
          </a:bodyPr>
          <a:lstStyle/>
          <a:p>
            <a:r>
              <a:rPr lang="en-US" dirty="0" smtClean="0"/>
              <a:t>Russia: ART, NSP, OAT Outcomes</a:t>
            </a:r>
            <a:endParaRPr lang="en-US" dirty="0"/>
          </a:p>
        </p:txBody>
      </p:sp>
      <p:pic>
        <p:nvPicPr>
          <p:cNvPr id="5" name="Content Placeholder 4"/>
          <p:cNvPicPr>
            <a:picLocks noGrp="1" noChangeAspect="1"/>
          </p:cNvPicPr>
          <p:nvPr>
            <p:ph idx="1"/>
          </p:nvPr>
        </p:nvPicPr>
        <p:blipFill>
          <a:blip r:embed="rId2"/>
          <a:stretch>
            <a:fillRect/>
          </a:stretch>
        </p:blipFill>
        <p:spPr>
          <a:xfrm>
            <a:off x="0" y="685800"/>
            <a:ext cx="9144000" cy="5867399"/>
          </a:xfrm>
          <a:prstGeom prst="rect">
            <a:avLst/>
          </a:prstGeom>
        </p:spPr>
      </p:pic>
      <p:sp>
        <p:nvSpPr>
          <p:cNvPr id="4" name="Footer Placeholder 3"/>
          <p:cNvSpPr>
            <a:spLocks noGrp="1"/>
          </p:cNvSpPr>
          <p:nvPr>
            <p:ph type="ftr" sz="quarter" idx="11"/>
          </p:nvPr>
        </p:nvSpPr>
        <p:spPr>
          <a:xfrm>
            <a:off x="2046843" y="6508750"/>
            <a:ext cx="5791200" cy="349250"/>
          </a:xfrm>
        </p:spPr>
        <p:txBody>
          <a:bodyPr/>
          <a:lstStyle/>
          <a:p>
            <a:pPr algn="l" defTabSz="902911"/>
            <a:r>
              <a:rPr lang="en-US" sz="1800" dirty="0" err="1" smtClean="0">
                <a:solidFill>
                  <a:schemeClr val="tx1"/>
                </a:solidFill>
              </a:rPr>
              <a:t>Cepeda</a:t>
            </a:r>
            <a:r>
              <a:rPr lang="en-US" sz="1800" dirty="0" smtClean="0">
                <a:solidFill>
                  <a:schemeClr val="tx1"/>
                </a:solidFill>
              </a:rPr>
              <a:t> et al. </a:t>
            </a:r>
            <a:r>
              <a:rPr lang="en-US" sz="1800" i="1" dirty="0" smtClean="0">
                <a:solidFill>
                  <a:schemeClr val="tx1"/>
                </a:solidFill>
              </a:rPr>
              <a:t>Lancet HIV. </a:t>
            </a:r>
            <a:r>
              <a:rPr lang="en-US" sz="1800" dirty="0" smtClean="0">
                <a:solidFill>
                  <a:schemeClr val="tx1"/>
                </a:solidFill>
              </a:rPr>
              <a:t>2018, Jul 19. </a:t>
            </a:r>
            <a:r>
              <a:rPr lang="en-US" sz="1800" dirty="0" err="1" smtClean="0">
                <a:solidFill>
                  <a:schemeClr val="tx1"/>
                </a:solidFill>
              </a:rPr>
              <a:t>Epub</a:t>
            </a:r>
            <a:r>
              <a:rPr lang="en-US" sz="1800" dirty="0" smtClean="0">
                <a:solidFill>
                  <a:schemeClr val="tx1"/>
                </a:solidFill>
              </a:rPr>
              <a:t> ahead of Print</a:t>
            </a:r>
            <a:endParaRPr lang="en-US" sz="1800" dirty="0">
              <a:solidFill>
                <a:schemeClr val="tx1"/>
              </a:solidFill>
            </a:endParaRPr>
          </a:p>
        </p:txBody>
      </p:sp>
      <p:sp>
        <p:nvSpPr>
          <p:cNvPr id="3" name="TextBox 2"/>
          <p:cNvSpPr txBox="1"/>
          <p:nvPr/>
        </p:nvSpPr>
        <p:spPr>
          <a:xfrm>
            <a:off x="1143000" y="3657600"/>
            <a:ext cx="3124200" cy="381000"/>
          </a:xfrm>
          <a:prstGeom prst="rect">
            <a:avLst/>
          </a:prstGeom>
          <a:noFill/>
        </p:spPr>
        <p:txBody>
          <a:bodyPr wrap="square" rtlCol="0">
            <a:spAutoFit/>
          </a:bodyPr>
          <a:lstStyle/>
          <a:p>
            <a:r>
              <a:rPr lang="en-US" dirty="0" smtClean="0"/>
              <a:t>Prevalence</a:t>
            </a:r>
            <a:endParaRPr lang="en-US" dirty="0"/>
          </a:p>
        </p:txBody>
      </p:sp>
      <p:sp>
        <p:nvSpPr>
          <p:cNvPr id="6" name="TextBox 5"/>
          <p:cNvSpPr txBox="1"/>
          <p:nvPr/>
        </p:nvSpPr>
        <p:spPr>
          <a:xfrm>
            <a:off x="5747658" y="3657600"/>
            <a:ext cx="3124200" cy="381000"/>
          </a:xfrm>
          <a:prstGeom prst="rect">
            <a:avLst/>
          </a:prstGeom>
          <a:noFill/>
        </p:spPr>
        <p:txBody>
          <a:bodyPr wrap="square" rtlCol="0">
            <a:spAutoFit/>
          </a:bodyPr>
          <a:lstStyle/>
          <a:p>
            <a:r>
              <a:rPr lang="en-US" dirty="0" smtClean="0"/>
              <a:t>Incidence</a:t>
            </a:r>
            <a:endParaRPr lang="en-US" dirty="0"/>
          </a:p>
        </p:txBody>
      </p:sp>
    </p:spTree>
    <p:extLst>
      <p:ext uri="{BB962C8B-B14F-4D97-AF65-F5344CB8AC3E}">
        <p14:creationId xmlns:p14="http://schemas.microsoft.com/office/powerpoint/2010/main" val="2226399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Needle and Syringe Programs</a:t>
            </a:r>
            <a:endParaRPr lang="en-US" dirty="0"/>
          </a:p>
        </p:txBody>
      </p:sp>
      <p:sp>
        <p:nvSpPr>
          <p:cNvPr id="6" name="Text Placeholder 5"/>
          <p:cNvSpPr>
            <a:spLocks noGrp="1"/>
          </p:cNvSpPr>
          <p:nvPr>
            <p:ph type="body" idx="1"/>
          </p:nvPr>
        </p:nvSpPr>
        <p:spPr/>
        <p:txBody>
          <a:bodyPr/>
          <a:lstStyle/>
          <a:p>
            <a:r>
              <a:rPr lang="en-US" dirty="0" smtClean="0"/>
              <a:t>Reduction of Risks for Infectious Disease Transmission</a:t>
            </a:r>
            <a:endParaRPr lang="en-US" dirty="0"/>
          </a:p>
        </p:txBody>
      </p:sp>
    </p:spTree>
    <p:extLst>
      <p:ext uri="{BB962C8B-B14F-4D97-AF65-F5344CB8AC3E}">
        <p14:creationId xmlns:p14="http://schemas.microsoft.com/office/powerpoint/2010/main" val="2074839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2831" y="859220"/>
            <a:ext cx="4836960" cy="4256791"/>
            <a:chOff x="0" y="0"/>
            <a:chExt cx="5499100" cy="4800600"/>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9331" t="4443" r="12921" b="78889"/>
            <a:stretch>
              <a:fillRect/>
            </a:stretch>
          </p:blipFill>
          <p:spPr bwMode="auto">
            <a:xfrm>
              <a:off x="990600" y="0"/>
              <a:ext cx="381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8627" t="4443" r="9412" b="71111"/>
            <a:stretch>
              <a:fillRect/>
            </a:stretch>
          </p:blipFill>
          <p:spPr bwMode="auto">
            <a:xfrm>
              <a:off x="0" y="1066800"/>
              <a:ext cx="4343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7190" t="3333" r="15163" b="70000"/>
            <a:stretch>
              <a:fillRect/>
            </a:stretch>
          </p:blipFill>
          <p:spPr bwMode="auto">
            <a:xfrm>
              <a:off x="0" y="2971800"/>
              <a:ext cx="4114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19321" t="8940" r="19940" b="67592"/>
            <a:stretch>
              <a:fillRect/>
            </a:stretch>
          </p:blipFill>
          <p:spPr bwMode="auto">
            <a:xfrm>
              <a:off x="2632075" y="1919288"/>
              <a:ext cx="2867025"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Content Placeholder 2"/>
          <p:cNvSpPr>
            <a:spLocks noGrp="1"/>
          </p:cNvSpPr>
          <p:nvPr>
            <p:ph idx="1"/>
          </p:nvPr>
        </p:nvSpPr>
        <p:spPr>
          <a:xfrm>
            <a:off x="5021564" y="313936"/>
            <a:ext cx="4100665" cy="5043878"/>
          </a:xfrm>
        </p:spPr>
        <p:txBody>
          <a:bodyPr>
            <a:normAutofit fontScale="92500"/>
          </a:bodyPr>
          <a:lstStyle/>
          <a:p>
            <a:r>
              <a:rPr lang="en-US" dirty="0" smtClean="0">
                <a:solidFill>
                  <a:schemeClr val="tx1"/>
                </a:solidFill>
              </a:rPr>
              <a:t>Needle and Syringe Programs</a:t>
            </a:r>
          </a:p>
          <a:p>
            <a:endParaRPr lang="en-US" dirty="0">
              <a:solidFill>
                <a:schemeClr val="bg1"/>
              </a:solidFill>
            </a:endParaRPr>
          </a:p>
          <a:p>
            <a:r>
              <a:rPr lang="en-US" dirty="0">
                <a:solidFill>
                  <a:schemeClr val="bg1"/>
                </a:solidFill>
              </a:rPr>
              <a:t>Provide sterile syringes in exchange for used syringes in order to:</a:t>
            </a:r>
          </a:p>
          <a:p>
            <a:pPr marL="790231" lvl="1" indent="-338670">
              <a:buFont typeface="Arial" panose="020B0604020202020204" pitchFamily="34" charset="0"/>
              <a:buChar char="•"/>
            </a:pPr>
            <a:r>
              <a:rPr lang="en-US" b="0" dirty="0" smtClean="0">
                <a:solidFill>
                  <a:schemeClr val="bg1"/>
                </a:solidFill>
              </a:rPr>
              <a:t>Reduce syringe sharing</a:t>
            </a:r>
          </a:p>
          <a:p>
            <a:pPr marL="790231" lvl="1" indent="-338670">
              <a:buFont typeface="Arial" panose="020B0604020202020204" pitchFamily="34" charset="0"/>
              <a:buChar char="•"/>
            </a:pPr>
            <a:r>
              <a:rPr lang="en-US" b="0" dirty="0" smtClean="0">
                <a:solidFill>
                  <a:schemeClr val="bg1"/>
                </a:solidFill>
              </a:rPr>
              <a:t>Reduce time that syringes potentially contaminated with HIV, viral hepatitis and other blood-borne pathogens are circulating in the community</a:t>
            </a:r>
          </a:p>
          <a:p>
            <a:pPr marL="790231" lvl="1" indent="-338670">
              <a:buFont typeface="Arial" panose="020B0604020202020204" pitchFamily="34" charset="0"/>
              <a:buChar char="•"/>
            </a:pPr>
            <a:r>
              <a:rPr lang="en-US" b="0" dirty="0" smtClean="0">
                <a:solidFill>
                  <a:schemeClr val="bg1"/>
                </a:solidFill>
              </a:rPr>
              <a:t>Provide or establish contact to other health services for PWID</a:t>
            </a:r>
          </a:p>
          <a:p>
            <a:pPr marL="790231" lvl="1" indent="-338670">
              <a:buFont typeface="Arial" panose="020B0604020202020204" pitchFamily="34" charset="0"/>
              <a:buChar char="•"/>
            </a:pPr>
            <a:r>
              <a:rPr lang="en-US" b="0" dirty="0" err="1" smtClean="0">
                <a:solidFill>
                  <a:schemeClr val="bg1"/>
                </a:solidFill>
              </a:rPr>
              <a:t>Narcan</a:t>
            </a:r>
            <a:r>
              <a:rPr lang="en-US" b="0" dirty="0" smtClean="0">
                <a:solidFill>
                  <a:schemeClr val="bg1"/>
                </a:solidFill>
              </a:rPr>
              <a:t> distribution</a:t>
            </a:r>
          </a:p>
          <a:p>
            <a:endParaRPr lang="en-US" dirty="0">
              <a:solidFill>
                <a:schemeClr val="bg1"/>
              </a:solidFill>
            </a:endParaRPr>
          </a:p>
        </p:txBody>
      </p:sp>
      <p:graphicFrame>
        <p:nvGraphicFramePr>
          <p:cNvPr id="3" name="Object 2"/>
          <p:cNvGraphicFramePr>
            <a:graphicFrameLocks noChangeAspect="1"/>
          </p:cNvGraphicFramePr>
          <p:nvPr>
            <p:extLst/>
          </p:nvPr>
        </p:nvGraphicFramePr>
        <p:xfrm>
          <a:off x="7032960" y="5357814"/>
          <a:ext cx="2013512" cy="1481137"/>
        </p:xfrm>
        <a:graphic>
          <a:graphicData uri="http://schemas.openxmlformats.org/presentationml/2006/ole">
            <mc:AlternateContent xmlns:mc="http://schemas.openxmlformats.org/markup-compatibility/2006">
              <mc:Choice xmlns:v="urn:schemas-microsoft-com:vml" Requires="v">
                <p:oleObj spid="_x0000_s1093" name="Slide" r:id="rId7" imgW="4549320" imgH="3406320" progId="PowerPoint.Slide.8">
                  <p:embed/>
                </p:oleObj>
              </mc:Choice>
              <mc:Fallback>
                <p:oleObj name="Slide" r:id="rId7" imgW="4549320" imgH="3406320" progId="PowerPoint.Slide.8">
                  <p:embed/>
                  <p:pic>
                    <p:nvPicPr>
                      <p:cNvPr id="3"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2960" y="5357814"/>
                        <a:ext cx="2013512"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186" y="4970049"/>
            <a:ext cx="4791649" cy="1861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13750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to Our Partners</a:t>
            </a:r>
            <a:endParaRPr lang="en-US" dirty="0"/>
          </a:p>
        </p:txBody>
      </p:sp>
      <p:sp>
        <p:nvSpPr>
          <p:cNvPr id="4" name="Footer Placeholder 3"/>
          <p:cNvSpPr>
            <a:spLocks noGrp="1"/>
          </p:cNvSpPr>
          <p:nvPr>
            <p:ph type="ftr" sz="quarter" idx="11"/>
          </p:nvPr>
        </p:nvSpPr>
        <p:spPr/>
        <p:txBody>
          <a:bodyPr/>
          <a:lstStyle/>
          <a:p>
            <a:pPr defTabSz="903020"/>
            <a:endParaRPr lang="en-US">
              <a:solidFill>
                <a:prstClr val="black">
                  <a:tint val="75000"/>
                </a:prst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193" y="2738755"/>
            <a:ext cx="2025016" cy="10732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8487" y="2755260"/>
            <a:ext cx="2138314" cy="76409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5588" y="4008909"/>
            <a:ext cx="2128551" cy="212855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197" y="4671802"/>
            <a:ext cx="1701282" cy="107167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319" y="2891111"/>
            <a:ext cx="2207038" cy="728322"/>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09234" y="610710"/>
            <a:ext cx="1859298" cy="185929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8138" y="1231679"/>
            <a:ext cx="3491546" cy="1166476"/>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62247" y="4195124"/>
            <a:ext cx="1572270" cy="984506"/>
          </a:xfrm>
          <a:prstGeom prst="rect">
            <a:avLst/>
          </a:prstGeom>
        </p:spPr>
      </p:pic>
      <p:sp>
        <p:nvSpPr>
          <p:cNvPr id="14" name="Subtitle 2"/>
          <p:cNvSpPr txBox="1">
            <a:spLocks/>
          </p:cNvSpPr>
          <p:nvPr/>
        </p:nvSpPr>
        <p:spPr>
          <a:xfrm>
            <a:off x="6556520" y="5145958"/>
            <a:ext cx="1983724" cy="664688"/>
          </a:xfrm>
          <a:prstGeom prst="rect">
            <a:avLst/>
          </a:prstGeom>
        </p:spPr>
        <p:txBody>
          <a:bodyPr vert="horz" lIns="98723" tIns="49361" rIns="98723" bIns="49361" rtlCol="0">
            <a:normAutofit fontScale="77500" lnSpcReduction="20000"/>
          </a:bodyPr>
          <a:lstStyle>
            <a:lvl1pPr marL="338633" indent="-338633" algn="l" defTabSz="903020" rtl="0" eaLnBrk="1" latinLnBrk="0" hangingPunct="1">
              <a:spcBef>
                <a:spcPct val="20000"/>
              </a:spcBef>
              <a:buFont typeface="Arial" pitchFamily="34" charset="0"/>
              <a:buChar char="•"/>
              <a:defRPr sz="3201" kern="1200">
                <a:solidFill>
                  <a:schemeClr val="tx1"/>
                </a:solidFill>
                <a:latin typeface="+mn-lt"/>
                <a:ea typeface="+mn-ea"/>
                <a:cs typeface="+mn-cs"/>
              </a:defRPr>
            </a:lvl1pPr>
            <a:lvl2pPr marL="733704" indent="-282195" algn="l" defTabSz="903020" rtl="0" eaLnBrk="1" latinLnBrk="0" hangingPunct="1">
              <a:spcBef>
                <a:spcPct val="20000"/>
              </a:spcBef>
              <a:buFont typeface="Arial" pitchFamily="34" charset="0"/>
              <a:buChar char="–"/>
              <a:defRPr sz="2744" kern="1200">
                <a:solidFill>
                  <a:schemeClr val="tx1"/>
                </a:solidFill>
                <a:latin typeface="+mn-lt"/>
                <a:ea typeface="+mn-ea"/>
                <a:cs typeface="+mn-cs"/>
              </a:defRPr>
            </a:lvl2pPr>
            <a:lvl3pPr marL="1128776" indent="-225755" algn="l" defTabSz="903020" rtl="0" eaLnBrk="1" latinLnBrk="0" hangingPunct="1">
              <a:spcBef>
                <a:spcPct val="20000"/>
              </a:spcBef>
              <a:buFont typeface="Arial" pitchFamily="34" charset="0"/>
              <a:buChar char="•"/>
              <a:defRPr sz="2378" kern="1200">
                <a:solidFill>
                  <a:schemeClr val="tx1"/>
                </a:solidFill>
                <a:latin typeface="+mn-lt"/>
                <a:ea typeface="+mn-ea"/>
                <a:cs typeface="+mn-cs"/>
              </a:defRPr>
            </a:lvl3pPr>
            <a:lvl4pPr marL="1580287"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4pPr>
            <a:lvl5pPr marL="2031797"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5pPr>
            <a:lvl6pPr marL="2483307"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6pPr>
            <a:lvl7pPr marL="2934819"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7pPr>
            <a:lvl8pPr marL="3386329"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8pPr>
            <a:lvl9pPr marL="3837840" indent="-225755" algn="l" defTabSz="903020" rtl="0" eaLnBrk="1" latinLnBrk="0" hangingPunct="1">
              <a:spcBef>
                <a:spcPct val="20000"/>
              </a:spcBef>
              <a:buFont typeface="Arial" pitchFamily="34" charset="0"/>
              <a:buChar char="•"/>
              <a:defRPr sz="1921" kern="1200">
                <a:solidFill>
                  <a:schemeClr val="tx1"/>
                </a:solidFill>
                <a:latin typeface="+mn-lt"/>
                <a:ea typeface="+mn-ea"/>
                <a:cs typeface="+mn-cs"/>
              </a:defRPr>
            </a:lvl9pPr>
          </a:lstStyle>
          <a:p>
            <a:pPr marL="0" indent="0" algn="ctr">
              <a:spcBef>
                <a:spcPts val="0"/>
              </a:spcBef>
              <a:buNone/>
            </a:pPr>
            <a:r>
              <a:rPr lang="en-US" sz="2800" dirty="0" smtClean="0">
                <a:solidFill>
                  <a:schemeClr val="accent1">
                    <a:lumMod val="75000"/>
                  </a:schemeClr>
                </a:solidFill>
              </a:rPr>
              <a:t>UCLA Family Medicine</a:t>
            </a:r>
            <a:endParaRPr lang="en-US" sz="2800" dirty="0">
              <a:solidFill>
                <a:schemeClr val="accent1">
                  <a:lumMod val="75000"/>
                </a:schemeClr>
              </a:solidFill>
            </a:endParaRPr>
          </a:p>
        </p:txBody>
      </p:sp>
    </p:spTree>
    <p:extLst>
      <p:ext uri="{BB962C8B-B14F-4D97-AF65-F5344CB8AC3E}">
        <p14:creationId xmlns:p14="http://schemas.microsoft.com/office/powerpoint/2010/main" val="900719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Heroin: Mexican Black Tar…</a:t>
            </a:r>
            <a:endParaRPr lang="en-US" dirty="0"/>
          </a:p>
        </p:txBody>
      </p:sp>
      <p:pic>
        <p:nvPicPr>
          <p:cNvPr id="5" name="Content Placeholder 4"/>
          <p:cNvPicPr>
            <a:picLocks noGrp="1" noChangeAspect="1"/>
          </p:cNvPicPr>
          <p:nvPr>
            <p:ph idx="1"/>
          </p:nvPr>
        </p:nvPicPr>
        <p:blipFill>
          <a:blip r:embed="rId2"/>
          <a:stretch>
            <a:fillRect/>
          </a:stretch>
        </p:blipFill>
        <p:spPr>
          <a:xfrm>
            <a:off x="0" y="1600200"/>
            <a:ext cx="3810000" cy="4648200"/>
          </a:xfrm>
          <a:prstGeom prst="rect">
            <a:avLst/>
          </a:prstGeom>
        </p:spPr>
      </p:pic>
      <p:sp>
        <p:nvSpPr>
          <p:cNvPr id="6" name="TextBox 5"/>
          <p:cNvSpPr txBox="1"/>
          <p:nvPr/>
        </p:nvSpPr>
        <p:spPr>
          <a:xfrm>
            <a:off x="3810000" y="1219200"/>
            <a:ext cx="5312229"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a:t>November 2017: Increasing distribution of brown and white powder heroin in SoCal. – SD Union Tribune</a:t>
            </a:r>
          </a:p>
          <a:p>
            <a:pPr marL="285750" indent="-285750">
              <a:buFont typeface="Arial" panose="020B0604020202020204" pitchFamily="34" charset="0"/>
              <a:buChar char="•"/>
            </a:pPr>
            <a:r>
              <a:rPr lang="en-US" sz="2400" dirty="0" smtClean="0"/>
              <a:t>April 2018: 3 cases in San Diego County of wound botulism in 2017 leads to health alert. – LAHAN bulletin</a:t>
            </a:r>
          </a:p>
          <a:p>
            <a:pPr marL="285750" indent="-285750">
              <a:buFont typeface="Arial" panose="020B0604020202020204" pitchFamily="34" charset="0"/>
              <a:buChar char="•"/>
            </a:pPr>
            <a:r>
              <a:rPr lang="en-US" sz="2400" dirty="0" smtClean="0"/>
              <a:t>July 2018: 3 cases in Los Angeles of wound botulism linked with injection of black tar heroin. – US News World Report</a:t>
            </a:r>
          </a:p>
          <a:p>
            <a:pPr marL="285750" indent="-285750">
              <a:buFont typeface="Arial" panose="020B0604020202020204" pitchFamily="34" charset="0"/>
              <a:buChar char="•"/>
            </a:pPr>
            <a:r>
              <a:rPr lang="en-US" sz="2400" dirty="0" smtClean="0"/>
              <a:t>August 2018: 3 more cases in Los Angeles of wound botulism linked with injection of black tar heroin. – SF Chronicle</a:t>
            </a:r>
          </a:p>
        </p:txBody>
      </p:sp>
    </p:spTree>
    <p:extLst>
      <p:ext uri="{BB962C8B-B14F-4D97-AF65-F5344CB8AC3E}">
        <p14:creationId xmlns:p14="http://schemas.microsoft.com/office/powerpoint/2010/main" val="40789157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Opioid Substitution Therapy</a:t>
            </a:r>
            <a:endParaRPr lang="en-US" dirty="0"/>
          </a:p>
        </p:txBody>
      </p:sp>
      <p:sp>
        <p:nvSpPr>
          <p:cNvPr id="6" name="Text Placeholder 5"/>
          <p:cNvSpPr>
            <a:spLocks noGrp="1"/>
          </p:cNvSpPr>
          <p:nvPr>
            <p:ph type="body" idx="1"/>
          </p:nvPr>
        </p:nvSpPr>
        <p:spPr/>
        <p:txBody>
          <a:bodyPr/>
          <a:lstStyle/>
          <a:p>
            <a:r>
              <a:rPr lang="en-US" dirty="0" smtClean="0"/>
              <a:t>Medication Assisted Therapies</a:t>
            </a:r>
          </a:p>
          <a:p>
            <a:endParaRPr lang="en-US" dirty="0"/>
          </a:p>
        </p:txBody>
      </p:sp>
      <p:sp>
        <p:nvSpPr>
          <p:cNvPr id="4" name="Footer Placeholder 3"/>
          <p:cNvSpPr>
            <a:spLocks noGrp="1"/>
          </p:cNvSpPr>
          <p:nvPr>
            <p:ph type="ftr" sz="quarter" idx="11"/>
          </p:nvPr>
        </p:nvSpPr>
        <p:spPr/>
        <p:txBody>
          <a:bodyPr/>
          <a:lstStyle/>
          <a:p>
            <a:pPr defTabSz="903020"/>
            <a:endParaRPr lang="en-US">
              <a:solidFill>
                <a:prstClr val="black">
                  <a:tint val="75000"/>
                </a:prstClr>
              </a:solidFill>
            </a:endParaRPr>
          </a:p>
        </p:txBody>
      </p:sp>
    </p:spTree>
    <p:extLst>
      <p:ext uri="{BB962C8B-B14F-4D97-AF65-F5344CB8AC3E}">
        <p14:creationId xmlns:p14="http://schemas.microsoft.com/office/powerpoint/2010/main" val="35817214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p:txBody>
          <a:bodyPr>
            <a:normAutofit fontScale="90000"/>
          </a:bodyPr>
          <a:lstStyle/>
          <a:p>
            <a:pPr eaLnBrk="1" hangingPunct="1">
              <a:defRPr/>
            </a:pPr>
            <a:r>
              <a:rPr lang="en-US" sz="4000" dirty="0" smtClean="0">
                <a:effectLst>
                  <a:outerShdw blurRad="38100" dist="38100" dir="2700000" algn="tl">
                    <a:srgbClr val="000000"/>
                  </a:outerShdw>
                </a:effectLst>
              </a:rPr>
              <a:t>Opioid Detoxification: </a:t>
            </a:r>
            <a:br>
              <a:rPr lang="en-US" sz="4000" dirty="0" smtClean="0">
                <a:effectLst>
                  <a:outerShdw blurRad="38100" dist="38100" dir="2700000" algn="tl">
                    <a:srgbClr val="000000"/>
                  </a:outerShdw>
                </a:effectLst>
              </a:rPr>
            </a:br>
            <a:r>
              <a:rPr lang="en-US" sz="4000" dirty="0" smtClean="0">
                <a:effectLst>
                  <a:outerShdw blurRad="38100" dist="38100" dir="2700000" algn="tl">
                    <a:srgbClr val="000000"/>
                  </a:outerShdw>
                </a:effectLst>
              </a:rPr>
              <a:t>A Prescription for Failure</a:t>
            </a:r>
          </a:p>
        </p:txBody>
      </p:sp>
      <p:sp>
        <p:nvSpPr>
          <p:cNvPr id="71683" name="Rectangle 3"/>
          <p:cNvSpPr>
            <a:spLocks noGrp="1" noChangeArrowheads="1"/>
          </p:cNvSpPr>
          <p:nvPr>
            <p:ph type="body" idx="1"/>
          </p:nvPr>
        </p:nvSpPr>
        <p:spPr>
          <a:xfrm>
            <a:off x="228600" y="1447800"/>
            <a:ext cx="8534400" cy="4800600"/>
          </a:xfrm>
        </p:spPr>
        <p:txBody>
          <a:bodyPr/>
          <a:lstStyle/>
          <a:p>
            <a:pPr eaLnBrk="1" hangingPunct="1"/>
            <a:r>
              <a:rPr lang="en-US" altLang="en-US" sz="2800" dirty="0" smtClean="0"/>
              <a:t>While detox sounds good, less than 2 in 100 successfully achieve drug free status (Day et al., 2005)</a:t>
            </a:r>
          </a:p>
          <a:p>
            <a:pPr lvl="1" eaLnBrk="1" hangingPunct="1"/>
            <a:r>
              <a:rPr lang="en-US" altLang="en-US" sz="2400" dirty="0" smtClean="0"/>
              <a:t>Most don’t consider this treatment, but a necessity for convincing addicts to use agonist </a:t>
            </a:r>
          </a:p>
          <a:p>
            <a:pPr lvl="1" eaLnBrk="1" hangingPunct="1"/>
            <a:r>
              <a:rPr lang="en-US" altLang="en-US" sz="2400" dirty="0" smtClean="0"/>
              <a:t>Psychosocial strategies are less effective (</a:t>
            </a:r>
            <a:r>
              <a:rPr lang="en-US" altLang="en-US" sz="2400" dirty="0" err="1" smtClean="0"/>
              <a:t>Mayet</a:t>
            </a:r>
            <a:r>
              <a:rPr lang="en-US" altLang="en-US" sz="2400" dirty="0" smtClean="0"/>
              <a:t> et al., 2005)</a:t>
            </a:r>
          </a:p>
          <a:p>
            <a:pPr eaLnBrk="1" hangingPunct="1"/>
            <a:r>
              <a:rPr lang="en-US" altLang="en-US" sz="2800" dirty="0" smtClean="0"/>
              <a:t>Newly detoxified individuals are extremely vulnerable to relapse. The vast majority fail to remain drug-free.</a:t>
            </a:r>
          </a:p>
          <a:p>
            <a:pPr eaLnBrk="1" hangingPunct="1"/>
            <a:r>
              <a:rPr lang="en-US" altLang="en-US" sz="2800" dirty="0" smtClean="0"/>
              <a:t>Opioid maintenance should be the first-line treatment for heroin dependence.</a:t>
            </a:r>
          </a:p>
        </p:txBody>
      </p:sp>
    </p:spTree>
    <p:extLst>
      <p:ext uri="{BB962C8B-B14F-4D97-AF65-F5344CB8AC3E}">
        <p14:creationId xmlns:p14="http://schemas.microsoft.com/office/powerpoint/2010/main" val="38559320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257" y="0"/>
            <a:ext cx="8229600" cy="1143000"/>
          </a:xfrm>
        </p:spPr>
        <p:txBody>
          <a:bodyPr/>
          <a:lstStyle/>
          <a:p>
            <a:r>
              <a:rPr lang="en-US" dirty="0" smtClean="0"/>
              <a:t>Opioid Antagonist</a:t>
            </a:r>
            <a:endParaRPr lang="en-US" dirty="0"/>
          </a:p>
        </p:txBody>
      </p:sp>
      <p:sp>
        <p:nvSpPr>
          <p:cNvPr id="5" name="Content Placeholder 4"/>
          <p:cNvSpPr>
            <a:spLocks noGrp="1"/>
          </p:cNvSpPr>
          <p:nvPr>
            <p:ph idx="1"/>
          </p:nvPr>
        </p:nvSpPr>
        <p:spPr>
          <a:xfrm>
            <a:off x="1828800" y="1134789"/>
            <a:ext cx="8229600" cy="4525963"/>
          </a:xfrm>
        </p:spPr>
        <p:txBody>
          <a:bodyPr/>
          <a:lstStyle/>
          <a:p>
            <a:pPr marL="0" indent="0">
              <a:buNone/>
            </a:pPr>
            <a:r>
              <a:rPr lang="en-US" dirty="0" smtClean="0"/>
              <a:t>Naltrexone in many forms</a:t>
            </a:r>
            <a:endParaRPr lang="en-US" dirty="0"/>
          </a:p>
        </p:txBody>
      </p:sp>
      <p:pic>
        <p:nvPicPr>
          <p:cNvPr id="6" name="Picture 5"/>
          <p:cNvPicPr>
            <a:picLocks noChangeAspect="1"/>
          </p:cNvPicPr>
          <p:nvPr/>
        </p:nvPicPr>
        <p:blipFill>
          <a:blip r:embed="rId2"/>
          <a:stretch>
            <a:fillRect/>
          </a:stretch>
        </p:blipFill>
        <p:spPr>
          <a:xfrm>
            <a:off x="152400" y="1864009"/>
            <a:ext cx="4467225" cy="2707991"/>
          </a:xfrm>
          <a:prstGeom prst="rect">
            <a:avLst/>
          </a:prstGeom>
        </p:spPr>
      </p:pic>
      <p:pic>
        <p:nvPicPr>
          <p:cNvPr id="1026" name="Picture 2" descr="Image result for naltrexone tab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817828"/>
            <a:ext cx="4229100" cy="28003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9832" y="4648199"/>
            <a:ext cx="8829368" cy="2316163"/>
          </a:xfrm>
          <a:prstGeom prst="rect">
            <a:avLst/>
          </a:prstGeom>
        </p:spPr>
      </p:pic>
    </p:spTree>
    <p:extLst>
      <p:ext uri="{BB962C8B-B14F-4D97-AF65-F5344CB8AC3E}">
        <p14:creationId xmlns:p14="http://schemas.microsoft.com/office/powerpoint/2010/main" val="260349036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p:cNvSpPr>
            <a:spLocks noGrp="1" noChangeArrowheads="1"/>
          </p:cNvSpPr>
          <p:nvPr>
            <p:ph type="title"/>
          </p:nvPr>
        </p:nvSpPr>
        <p:spPr>
          <a:xfrm>
            <a:off x="457200" y="107155"/>
            <a:ext cx="8229600" cy="1143000"/>
          </a:xfrm>
        </p:spPr>
        <p:txBody>
          <a:bodyPr/>
          <a:lstStyle/>
          <a:p>
            <a:pPr eaLnBrk="1" hangingPunct="1">
              <a:defRPr/>
            </a:pPr>
            <a:r>
              <a:rPr lang="en-US" dirty="0" smtClean="0">
                <a:effectLst>
                  <a:outerShdw blurRad="38100" dist="38100" dir="2700000" algn="tl">
                    <a:srgbClr val="000000"/>
                  </a:outerShdw>
                </a:effectLst>
              </a:rPr>
              <a:t>Opioid Agonist Treatments</a:t>
            </a:r>
          </a:p>
        </p:txBody>
      </p:sp>
      <p:sp>
        <p:nvSpPr>
          <p:cNvPr id="785411" name="Rectangle 3"/>
          <p:cNvSpPr>
            <a:spLocks noGrp="1" noChangeArrowheads="1"/>
          </p:cNvSpPr>
          <p:nvPr>
            <p:ph type="body" sz="half" idx="1"/>
          </p:nvPr>
        </p:nvSpPr>
        <p:spPr>
          <a:xfrm>
            <a:off x="2297867" y="1371600"/>
            <a:ext cx="3470275" cy="3854450"/>
          </a:xfrm>
        </p:spPr>
        <p:txBody>
          <a:bodyPr/>
          <a:lstStyle/>
          <a:p>
            <a:pPr eaLnBrk="1" hangingPunct="1">
              <a:defRPr/>
            </a:pPr>
            <a:r>
              <a:rPr lang="en-US" sz="2800" dirty="0" smtClean="0">
                <a:effectLst>
                  <a:outerShdw blurRad="38100" dist="38100" dir="2700000" algn="tl">
                    <a:srgbClr val="000000"/>
                  </a:outerShdw>
                </a:effectLst>
              </a:rPr>
              <a:t>Cheap (especially for methadone)</a:t>
            </a:r>
          </a:p>
          <a:p>
            <a:pPr eaLnBrk="1" hangingPunct="1">
              <a:defRPr/>
            </a:pPr>
            <a:r>
              <a:rPr lang="en-US" sz="2800" dirty="0" smtClean="0">
                <a:effectLst>
                  <a:outerShdw blurRad="38100" dist="38100" dir="2700000" algn="tl">
                    <a:srgbClr val="000000"/>
                  </a:outerShdw>
                </a:effectLst>
              </a:rPr>
              <a:t>Potent </a:t>
            </a:r>
          </a:p>
          <a:p>
            <a:pPr eaLnBrk="1" hangingPunct="1">
              <a:defRPr/>
            </a:pPr>
            <a:r>
              <a:rPr lang="en-US" sz="2800" dirty="0" smtClean="0">
                <a:effectLst>
                  <a:outerShdw blurRad="38100" dist="38100" dir="2700000" algn="tl">
                    <a:srgbClr val="000000"/>
                  </a:outerShdw>
                </a:effectLst>
              </a:rPr>
              <a:t>Portable (especially for buprenorphine)</a:t>
            </a:r>
            <a:endParaRPr lang="en-US" sz="2000" dirty="0" smtClean="0">
              <a:effectLst>
                <a:outerShdw blurRad="38100" dist="38100" dir="2700000" algn="tl">
                  <a:srgbClr val="000000"/>
                </a:outerShdw>
              </a:effectLst>
            </a:endParaRPr>
          </a:p>
        </p:txBody>
      </p:sp>
      <p:pic>
        <p:nvPicPr>
          <p:cNvPr id="2" name="Picture 1"/>
          <p:cNvPicPr>
            <a:picLocks noChangeAspect="1"/>
          </p:cNvPicPr>
          <p:nvPr/>
        </p:nvPicPr>
        <p:blipFill>
          <a:blip r:embed="rId3"/>
          <a:stretch>
            <a:fillRect/>
          </a:stretch>
        </p:blipFill>
        <p:spPr>
          <a:xfrm>
            <a:off x="2528095" y="4267200"/>
            <a:ext cx="4752975" cy="2857500"/>
          </a:xfrm>
          <a:prstGeom prst="rect">
            <a:avLst/>
          </a:prstGeom>
        </p:spPr>
      </p:pic>
      <p:pic>
        <p:nvPicPr>
          <p:cNvPr id="2052" name="Picture 4" descr="Image result for suboxone tabl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052" y="3200400"/>
            <a:ext cx="2743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73733" name="Picture 5" descr="methado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944" y="2133599"/>
            <a:ext cx="2667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stretch>
            <a:fillRect/>
          </a:stretch>
        </p:blipFill>
        <p:spPr>
          <a:xfrm>
            <a:off x="5564952" y="1045407"/>
            <a:ext cx="3634609" cy="1888293"/>
          </a:xfrm>
          <a:prstGeom prst="rect">
            <a:avLst/>
          </a:prstGeom>
        </p:spPr>
      </p:pic>
    </p:spTree>
    <p:extLst>
      <p:ext uri="{BB962C8B-B14F-4D97-AF65-F5344CB8AC3E}">
        <p14:creationId xmlns:p14="http://schemas.microsoft.com/office/powerpoint/2010/main" val="19226502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91113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Opioid Treatment Cascade</a:t>
            </a:r>
            <a:endParaRPr lang="en-US" dirty="0"/>
          </a:p>
        </p:txBody>
      </p:sp>
      <p:pic>
        <p:nvPicPr>
          <p:cNvPr id="3" name="Picture 2"/>
          <p:cNvPicPr>
            <a:picLocks noChangeAspect="1"/>
          </p:cNvPicPr>
          <p:nvPr/>
        </p:nvPicPr>
        <p:blipFill>
          <a:blip r:embed="rId2"/>
          <a:stretch>
            <a:fillRect/>
          </a:stretch>
        </p:blipFill>
        <p:spPr>
          <a:xfrm>
            <a:off x="190500" y="1088571"/>
            <a:ext cx="8763000" cy="5105400"/>
          </a:xfrm>
          <a:prstGeom prst="rect">
            <a:avLst/>
          </a:prstGeom>
        </p:spPr>
      </p:pic>
      <p:sp>
        <p:nvSpPr>
          <p:cNvPr id="4" name="TextBox 3"/>
          <p:cNvSpPr txBox="1"/>
          <p:nvPr/>
        </p:nvSpPr>
        <p:spPr>
          <a:xfrm>
            <a:off x="457200" y="6324600"/>
            <a:ext cx="7924800" cy="369332"/>
          </a:xfrm>
          <a:prstGeom prst="rect">
            <a:avLst/>
          </a:prstGeom>
          <a:noFill/>
        </p:spPr>
        <p:txBody>
          <a:bodyPr wrap="square" rtlCol="0">
            <a:spAutoFit/>
          </a:bodyPr>
          <a:lstStyle/>
          <a:p>
            <a:r>
              <a:rPr lang="en-US" dirty="0"/>
              <a:t>Williams </a:t>
            </a:r>
            <a:r>
              <a:rPr lang="en-US" dirty="0" smtClean="0"/>
              <a:t>AR et al. </a:t>
            </a:r>
            <a:r>
              <a:rPr lang="en-US" i="1" dirty="0" smtClean="0"/>
              <a:t>J </a:t>
            </a:r>
            <a:r>
              <a:rPr lang="en-US" i="1" dirty="0" err="1"/>
              <a:t>Subst</a:t>
            </a:r>
            <a:r>
              <a:rPr lang="en-US" i="1" dirty="0"/>
              <a:t> Abuse Treat</a:t>
            </a:r>
            <a:r>
              <a:rPr lang="en-US" dirty="0" smtClean="0"/>
              <a:t>. 2018. </a:t>
            </a:r>
            <a:r>
              <a:rPr lang="en-US" i="1" dirty="0" smtClean="0"/>
              <a:t>91</a:t>
            </a:r>
            <a:r>
              <a:rPr lang="en-US" dirty="0" smtClean="0"/>
              <a:t>:57-68</a:t>
            </a:r>
            <a:r>
              <a:rPr lang="en-US" dirty="0"/>
              <a:t>. </a:t>
            </a:r>
          </a:p>
        </p:txBody>
      </p:sp>
    </p:spTree>
    <p:extLst>
      <p:ext uri="{BB962C8B-B14F-4D97-AF65-F5344CB8AC3E}">
        <p14:creationId xmlns:p14="http://schemas.microsoft.com/office/powerpoint/2010/main" val="1965082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9"/>
            <a:ext cx="8229600" cy="868361"/>
          </a:xfrm>
        </p:spPr>
        <p:txBody>
          <a:bodyPr/>
          <a:lstStyle/>
          <a:p>
            <a:r>
              <a:rPr lang="en-US" dirty="0" smtClean="0"/>
              <a:t>Time to MAT Discontinuation</a:t>
            </a:r>
            <a:endParaRPr lang="en-US" dirty="0"/>
          </a:p>
        </p:txBody>
      </p:sp>
      <p:pic>
        <p:nvPicPr>
          <p:cNvPr id="3" name="Picture 2"/>
          <p:cNvPicPr>
            <a:picLocks noChangeAspect="1"/>
          </p:cNvPicPr>
          <p:nvPr/>
        </p:nvPicPr>
        <p:blipFill>
          <a:blip r:embed="rId2"/>
          <a:stretch>
            <a:fillRect/>
          </a:stretch>
        </p:blipFill>
        <p:spPr>
          <a:xfrm>
            <a:off x="76200" y="990600"/>
            <a:ext cx="8839200" cy="5257800"/>
          </a:xfrm>
          <a:prstGeom prst="rect">
            <a:avLst/>
          </a:prstGeom>
        </p:spPr>
      </p:pic>
      <p:sp>
        <p:nvSpPr>
          <p:cNvPr id="4" name="TextBox 3"/>
          <p:cNvSpPr txBox="1"/>
          <p:nvPr/>
        </p:nvSpPr>
        <p:spPr>
          <a:xfrm>
            <a:off x="304800" y="6248400"/>
            <a:ext cx="8382000" cy="369332"/>
          </a:xfrm>
          <a:prstGeom prst="rect">
            <a:avLst/>
          </a:prstGeom>
          <a:noFill/>
        </p:spPr>
        <p:txBody>
          <a:bodyPr wrap="square" rtlCol="0">
            <a:spAutoFit/>
          </a:bodyPr>
          <a:lstStyle/>
          <a:p>
            <a:r>
              <a:rPr lang="en-US" dirty="0" smtClean="0"/>
              <a:t>Morgan et al., </a:t>
            </a:r>
            <a:r>
              <a:rPr lang="en-US" i="1" dirty="0" smtClean="0"/>
              <a:t>J. Subst. Abuse Treat. </a:t>
            </a:r>
            <a:r>
              <a:rPr lang="en-US" dirty="0" smtClean="0"/>
              <a:t>2018. </a:t>
            </a:r>
            <a:r>
              <a:rPr lang="en-US" i="1" dirty="0" smtClean="0"/>
              <a:t>85</a:t>
            </a:r>
            <a:r>
              <a:rPr lang="en-US" dirty="0" smtClean="0"/>
              <a:t>:90-96.</a:t>
            </a:r>
            <a:endParaRPr lang="en-US" dirty="0"/>
          </a:p>
        </p:txBody>
      </p:sp>
      <p:sp>
        <p:nvSpPr>
          <p:cNvPr id="5" name="TextBox 4"/>
          <p:cNvSpPr txBox="1"/>
          <p:nvPr/>
        </p:nvSpPr>
        <p:spPr>
          <a:xfrm>
            <a:off x="5105400" y="1535795"/>
            <a:ext cx="2286000" cy="646331"/>
          </a:xfrm>
          <a:prstGeom prst="rect">
            <a:avLst/>
          </a:prstGeom>
          <a:noFill/>
        </p:spPr>
        <p:txBody>
          <a:bodyPr wrap="square" rtlCol="0">
            <a:spAutoFit/>
          </a:bodyPr>
          <a:lstStyle/>
          <a:p>
            <a:r>
              <a:rPr lang="en-US" dirty="0" smtClean="0"/>
              <a:t>Most drop out in first month of MAT</a:t>
            </a:r>
            <a:endParaRPr lang="en-US" dirty="0"/>
          </a:p>
        </p:txBody>
      </p:sp>
    </p:spTree>
    <p:extLst>
      <p:ext uri="{BB962C8B-B14F-4D97-AF65-F5344CB8AC3E}">
        <p14:creationId xmlns:p14="http://schemas.microsoft.com/office/powerpoint/2010/main" val="2141088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Antiretroviral therapy</a:t>
            </a:r>
            <a:endParaRPr lang="en-US" dirty="0"/>
          </a:p>
        </p:txBody>
      </p:sp>
      <p:sp>
        <p:nvSpPr>
          <p:cNvPr id="5" name="Text Placeholder 4"/>
          <p:cNvSpPr>
            <a:spLocks noGrp="1"/>
          </p:cNvSpPr>
          <p:nvPr>
            <p:ph type="body" idx="1"/>
          </p:nvPr>
        </p:nvSpPr>
        <p:spPr/>
        <p:txBody>
          <a:bodyPr/>
          <a:lstStyle/>
          <a:p>
            <a:r>
              <a:rPr lang="en-US" dirty="0" smtClean="0"/>
              <a:t>PWID living with HIV</a:t>
            </a:r>
            <a:endParaRPr lang="en-US" dirty="0"/>
          </a:p>
        </p:txBody>
      </p:sp>
      <p:sp>
        <p:nvSpPr>
          <p:cNvPr id="3" name="Footer Placeholder 2"/>
          <p:cNvSpPr>
            <a:spLocks noGrp="1"/>
          </p:cNvSpPr>
          <p:nvPr>
            <p:ph type="ftr" sz="quarter" idx="11"/>
          </p:nvPr>
        </p:nvSpPr>
        <p:spPr/>
        <p:txBody>
          <a:bodyPr/>
          <a:lstStyle/>
          <a:p>
            <a:pPr defTabSz="903020"/>
            <a:endParaRPr lang="en-US">
              <a:solidFill>
                <a:prstClr val="black">
                  <a:tint val="75000"/>
                </a:prstClr>
              </a:solidFill>
            </a:endParaRPr>
          </a:p>
        </p:txBody>
      </p:sp>
    </p:spTree>
    <p:extLst>
      <p:ext uri="{BB962C8B-B14F-4D97-AF65-F5344CB8AC3E}">
        <p14:creationId xmlns:p14="http://schemas.microsoft.com/office/powerpoint/2010/main" val="483866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229600" cy="1143000"/>
          </a:xfrm>
        </p:spPr>
        <p:txBody>
          <a:bodyPr/>
          <a:lstStyle/>
          <a:p>
            <a:r>
              <a:rPr lang="en-US" dirty="0" smtClean="0"/>
              <a:t>OD Risks in HIV-Positives, 2012</a:t>
            </a:r>
            <a:endParaRPr lang="en-US" dirty="0"/>
          </a:p>
        </p:txBody>
      </p:sp>
      <p:sp>
        <p:nvSpPr>
          <p:cNvPr id="5" name="TextBox 4"/>
          <p:cNvSpPr txBox="1"/>
          <p:nvPr/>
        </p:nvSpPr>
        <p:spPr>
          <a:xfrm>
            <a:off x="309561" y="6248400"/>
            <a:ext cx="8377238" cy="369332"/>
          </a:xfrm>
          <a:prstGeom prst="rect">
            <a:avLst/>
          </a:prstGeom>
          <a:noFill/>
        </p:spPr>
        <p:txBody>
          <a:bodyPr wrap="square" rtlCol="0">
            <a:spAutoFit/>
          </a:bodyPr>
          <a:lstStyle/>
          <a:p>
            <a:r>
              <a:rPr lang="en-US" dirty="0"/>
              <a:t>Green </a:t>
            </a:r>
            <a:r>
              <a:rPr lang="en-US" dirty="0" smtClean="0"/>
              <a:t>TC…Rich </a:t>
            </a:r>
            <a:r>
              <a:rPr lang="en-US" dirty="0"/>
              <a:t>JD</a:t>
            </a:r>
            <a:r>
              <a:rPr lang="en-US" dirty="0" smtClean="0"/>
              <a:t>. </a:t>
            </a:r>
            <a:r>
              <a:rPr lang="en-US" i="1" dirty="0"/>
              <a:t>AIDS</a:t>
            </a:r>
            <a:r>
              <a:rPr lang="en-US" dirty="0"/>
              <a:t>. </a:t>
            </a:r>
            <a:r>
              <a:rPr lang="en-US" dirty="0" smtClean="0"/>
              <a:t>2012. </a:t>
            </a:r>
            <a:r>
              <a:rPr lang="en-US" i="1" dirty="0" smtClean="0"/>
              <a:t>26</a:t>
            </a:r>
            <a:r>
              <a:rPr lang="en-US" dirty="0" smtClean="0"/>
              <a:t>(4</a:t>
            </a:r>
            <a:r>
              <a:rPr lang="en-US" dirty="0"/>
              <a:t>):403-17</a:t>
            </a:r>
          </a:p>
        </p:txBody>
      </p:sp>
      <p:pic>
        <p:nvPicPr>
          <p:cNvPr id="6" name="Picture 5"/>
          <p:cNvPicPr>
            <a:picLocks noChangeAspect="1"/>
          </p:cNvPicPr>
          <p:nvPr/>
        </p:nvPicPr>
        <p:blipFill>
          <a:blip r:embed="rId2"/>
          <a:stretch>
            <a:fillRect/>
          </a:stretch>
        </p:blipFill>
        <p:spPr>
          <a:xfrm>
            <a:off x="-3016" y="838200"/>
            <a:ext cx="9147016" cy="5334000"/>
          </a:xfrm>
          <a:prstGeom prst="rect">
            <a:avLst/>
          </a:prstGeom>
        </p:spPr>
      </p:pic>
    </p:spTree>
    <p:extLst>
      <p:ext uri="{BB962C8B-B14F-4D97-AF65-F5344CB8AC3E}">
        <p14:creationId xmlns:p14="http://schemas.microsoft.com/office/powerpoint/2010/main" val="2386837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67516"/>
            <a:ext cx="7772400" cy="1470025"/>
          </a:xfrm>
        </p:spPr>
        <p:txBody>
          <a:bodyPr>
            <a:normAutofit/>
          </a:bodyPr>
          <a:lstStyle/>
          <a:p>
            <a:r>
              <a:rPr lang="en-US" dirty="0" smtClean="0"/>
              <a:t>National Overview of the Opioid Crisis: Intersection with HIV</a:t>
            </a:r>
            <a:endParaRPr lang="en-US" dirty="0"/>
          </a:p>
        </p:txBody>
      </p:sp>
      <p:sp>
        <p:nvSpPr>
          <p:cNvPr id="3" name="Subtitle 2"/>
          <p:cNvSpPr>
            <a:spLocks noGrp="1"/>
          </p:cNvSpPr>
          <p:nvPr>
            <p:ph type="subTitle" idx="1"/>
          </p:nvPr>
        </p:nvSpPr>
        <p:spPr/>
        <p:txBody>
          <a:bodyPr>
            <a:normAutofit/>
          </a:bodyPr>
          <a:lstStyle/>
          <a:p>
            <a:r>
              <a:rPr lang="en-US" sz="2800" dirty="0" smtClean="0"/>
              <a:t>Steve </a:t>
            </a:r>
            <a:r>
              <a:rPr lang="en-US" sz="2800" dirty="0" err="1" smtClean="0"/>
              <a:t>Shoptaw</a:t>
            </a:r>
            <a:r>
              <a:rPr lang="en-US" sz="2800" dirty="0" smtClean="0"/>
              <a:t>, PhD</a:t>
            </a:r>
          </a:p>
          <a:p>
            <a:r>
              <a:rPr lang="en-US" sz="2800" dirty="0" smtClean="0"/>
              <a:t>September </a:t>
            </a:r>
            <a:r>
              <a:rPr lang="en-US" sz="2800" dirty="0" smtClean="0"/>
              <a:t>24, 2018</a:t>
            </a:r>
            <a:endParaRPr lang="en-US" sz="2800" dirty="0"/>
          </a:p>
        </p:txBody>
      </p:sp>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8886" y="5804398"/>
            <a:ext cx="2583114" cy="77308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5804398"/>
            <a:ext cx="1524000" cy="781176"/>
          </a:xfrm>
          <a:prstGeom prst="rect">
            <a:avLst/>
          </a:prstGeom>
        </p:spPr>
      </p:pic>
    </p:spTree>
    <p:extLst>
      <p:ext uri="{BB962C8B-B14F-4D97-AF65-F5344CB8AC3E}">
        <p14:creationId xmlns:p14="http://schemas.microsoft.com/office/powerpoint/2010/main" val="2396270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normAutofit fontScale="90000"/>
          </a:bodyPr>
          <a:lstStyle/>
          <a:p>
            <a:r>
              <a:rPr lang="en-US" altLang="en-US" sz="3567" b="1" dirty="0">
                <a:latin typeface="Arial" pitchFamily="34" charset="0"/>
                <a:cs typeface="Arial" pitchFamily="34" charset="0"/>
              </a:rPr>
              <a:t>ART in IDUs and NIDUs: </a:t>
            </a:r>
            <a:br>
              <a:rPr lang="en-US" altLang="en-US" sz="3567" b="1" dirty="0">
                <a:latin typeface="Arial" pitchFamily="34" charset="0"/>
                <a:cs typeface="Arial" pitchFamily="34" charset="0"/>
              </a:rPr>
            </a:br>
            <a:r>
              <a:rPr lang="en-US" altLang="en-US" sz="3567" b="1" dirty="0">
                <a:latin typeface="Arial" pitchFamily="34" charset="0"/>
                <a:cs typeface="Arial" pitchFamily="34" charset="0"/>
              </a:rPr>
              <a:t>Access Denied</a:t>
            </a:r>
          </a:p>
        </p:txBody>
      </p:sp>
      <p:graphicFrame>
        <p:nvGraphicFramePr>
          <p:cNvPr id="3" name="Content Placeholder 2"/>
          <p:cNvGraphicFramePr>
            <a:graphicFrameLocks noGrp="1"/>
          </p:cNvGraphicFramePr>
          <p:nvPr>
            <p:ph idx="1"/>
            <p:extLst/>
          </p:nvPr>
        </p:nvGraphicFramePr>
        <p:xfrm>
          <a:off x="768700" y="2104738"/>
          <a:ext cx="7606602" cy="3431268"/>
        </p:xfrm>
        <a:graphic>
          <a:graphicData uri="http://schemas.openxmlformats.org/drawingml/2006/table">
            <a:tbl>
              <a:tblPr firstRow="1" bandRow="1">
                <a:tableStyleId>{5C22544A-7EE6-4342-B048-85BDC9FD1C3A}</a:tableStyleId>
              </a:tblPr>
              <a:tblGrid>
                <a:gridCol w="2535534">
                  <a:extLst>
                    <a:ext uri="{9D8B030D-6E8A-4147-A177-3AD203B41FA5}">
                      <a16:colId xmlns:a16="http://schemas.microsoft.com/office/drawing/2014/main" val="20000"/>
                    </a:ext>
                  </a:extLst>
                </a:gridCol>
                <a:gridCol w="2535534">
                  <a:extLst>
                    <a:ext uri="{9D8B030D-6E8A-4147-A177-3AD203B41FA5}">
                      <a16:colId xmlns:a16="http://schemas.microsoft.com/office/drawing/2014/main" val="20001"/>
                    </a:ext>
                  </a:extLst>
                </a:gridCol>
                <a:gridCol w="2535534">
                  <a:extLst>
                    <a:ext uri="{9D8B030D-6E8A-4147-A177-3AD203B41FA5}">
                      <a16:colId xmlns:a16="http://schemas.microsoft.com/office/drawing/2014/main" val="20002"/>
                    </a:ext>
                  </a:extLst>
                </a:gridCol>
              </a:tblGrid>
              <a:tr h="927828">
                <a:tc>
                  <a:txBody>
                    <a:bodyPr/>
                    <a:lstStyle/>
                    <a:p>
                      <a:pPr algn="ctr"/>
                      <a:endParaRPr lang="en-US" sz="1800" dirty="0">
                        <a:solidFill>
                          <a:schemeClr val="bg1"/>
                        </a:solidFill>
                        <a:latin typeface="Arial" pitchFamily="34" charset="0"/>
                        <a:cs typeface="Arial" pitchFamily="34" charset="0"/>
                      </a:endParaRPr>
                    </a:p>
                  </a:txBody>
                  <a:tcPr marL="89490" marR="89490" marT="45725" marB="45725"/>
                </a:tc>
                <a:tc>
                  <a:txBody>
                    <a:bodyPr/>
                    <a:lstStyle/>
                    <a:p>
                      <a:pPr algn="ctr"/>
                      <a:r>
                        <a:rPr lang="en-US" sz="1800" dirty="0" smtClean="0">
                          <a:solidFill>
                            <a:schemeClr val="bg1"/>
                          </a:solidFill>
                          <a:latin typeface="Arial" pitchFamily="34" charset="0"/>
                          <a:cs typeface="Arial" pitchFamily="34" charset="0"/>
                        </a:rPr>
                        <a:t>EVER Get ART?</a:t>
                      </a:r>
                    </a:p>
                    <a:p>
                      <a:pPr algn="ctr"/>
                      <a:r>
                        <a:rPr lang="en-US" sz="1800" dirty="0" smtClean="0">
                          <a:solidFill>
                            <a:schemeClr val="bg1"/>
                          </a:solidFill>
                          <a:latin typeface="Arial" pitchFamily="34" charset="0"/>
                          <a:cs typeface="Arial" pitchFamily="34" charset="0"/>
                        </a:rPr>
                        <a:t>N=1730</a:t>
                      </a:r>
                      <a:endParaRPr lang="en-US" sz="1800" dirty="0">
                        <a:solidFill>
                          <a:schemeClr val="bg1"/>
                        </a:solidFill>
                        <a:latin typeface="Arial" pitchFamily="34" charset="0"/>
                        <a:cs typeface="Arial" pitchFamily="34" charset="0"/>
                      </a:endParaRPr>
                    </a:p>
                  </a:txBody>
                  <a:tcPr marL="89490" marR="89490" marT="45725" marB="45725"/>
                </a:tc>
                <a:tc>
                  <a:txBody>
                    <a:bodyPr/>
                    <a:lstStyle/>
                    <a:p>
                      <a:pPr algn="ctr"/>
                      <a:r>
                        <a:rPr lang="en-US" sz="1800" dirty="0" smtClean="0">
                          <a:solidFill>
                            <a:schemeClr val="bg1"/>
                          </a:solidFill>
                          <a:latin typeface="Arial" pitchFamily="34" charset="0"/>
                          <a:cs typeface="Arial" pitchFamily="34" charset="0"/>
                        </a:rPr>
                        <a:t>ART for 95%+ of Time</a:t>
                      </a:r>
                    </a:p>
                    <a:p>
                      <a:pPr algn="ctr"/>
                      <a:r>
                        <a:rPr lang="en-US" sz="1800" dirty="0" smtClean="0">
                          <a:solidFill>
                            <a:schemeClr val="bg1"/>
                          </a:solidFill>
                          <a:latin typeface="Arial" pitchFamily="34" charset="0"/>
                          <a:cs typeface="Arial" pitchFamily="34" charset="0"/>
                        </a:rPr>
                        <a:t>N=1275</a:t>
                      </a:r>
                      <a:endParaRPr lang="en-US" sz="1800" dirty="0">
                        <a:solidFill>
                          <a:schemeClr val="bg1"/>
                        </a:solidFill>
                        <a:latin typeface="Arial" pitchFamily="34" charset="0"/>
                        <a:cs typeface="Arial" pitchFamily="34" charset="0"/>
                      </a:endParaRPr>
                    </a:p>
                  </a:txBody>
                  <a:tcPr marL="89490" marR="89490" marT="45725" marB="45725"/>
                </a:tc>
                <a:extLst>
                  <a:ext uri="{0D108BD9-81ED-4DB2-BD59-A6C34878D82A}">
                    <a16:rowId xmlns:a16="http://schemas.microsoft.com/office/drawing/2014/main" val="10000"/>
                  </a:ext>
                </a:extLst>
              </a:tr>
              <a:tr h="370881">
                <a:tc>
                  <a:txBody>
                    <a:bodyPr/>
                    <a:lstStyle/>
                    <a:p>
                      <a:r>
                        <a:rPr lang="en-US" sz="1800" dirty="0" smtClean="0">
                          <a:solidFill>
                            <a:schemeClr val="tx1"/>
                          </a:solidFill>
                          <a:latin typeface="Arial" pitchFamily="34" charset="0"/>
                          <a:cs typeface="Arial" pitchFamily="34" charset="0"/>
                        </a:rPr>
                        <a:t>Age (per year)</a:t>
                      </a:r>
                      <a:endParaRPr lang="en-US" sz="1800" dirty="0">
                        <a:solidFill>
                          <a:schemeClr val="tx1"/>
                        </a:solidFill>
                        <a:latin typeface="Arial" pitchFamily="34" charset="0"/>
                        <a:cs typeface="Arial" pitchFamily="34" charset="0"/>
                      </a:endParaRPr>
                    </a:p>
                  </a:txBody>
                  <a:tcPr marL="89490" marR="89490" marT="45725" marB="45725"/>
                </a:tc>
                <a:tc>
                  <a:txBody>
                    <a:bodyPr/>
                    <a:lstStyle/>
                    <a:p>
                      <a:pPr algn="ctr"/>
                      <a:r>
                        <a:rPr lang="en-US" sz="1800" dirty="0" smtClean="0">
                          <a:solidFill>
                            <a:schemeClr val="tx1"/>
                          </a:solidFill>
                          <a:latin typeface="Arial" pitchFamily="34" charset="0"/>
                          <a:cs typeface="Arial" pitchFamily="34" charset="0"/>
                        </a:rPr>
                        <a:t>1.03 CI 1.02-1.04</a:t>
                      </a:r>
                      <a:endParaRPr lang="en-US" sz="1800" dirty="0">
                        <a:solidFill>
                          <a:schemeClr val="tx1"/>
                        </a:solidFill>
                        <a:latin typeface="Arial" pitchFamily="34" charset="0"/>
                        <a:cs typeface="Arial" pitchFamily="34" charset="0"/>
                      </a:endParaRPr>
                    </a:p>
                  </a:txBody>
                  <a:tcPr marL="89490" marR="89490" marT="45725" marB="45725"/>
                </a:tc>
                <a:tc>
                  <a:txBody>
                    <a:bodyPr/>
                    <a:lstStyle/>
                    <a:p>
                      <a:pPr algn="ctr"/>
                      <a:r>
                        <a:rPr lang="en-US" sz="1800" dirty="0" smtClean="0">
                          <a:solidFill>
                            <a:schemeClr val="tx1"/>
                          </a:solidFill>
                          <a:latin typeface="Arial" pitchFamily="34" charset="0"/>
                          <a:cs typeface="Arial" pitchFamily="34" charset="0"/>
                        </a:rPr>
                        <a:t>1.02</a:t>
                      </a:r>
                      <a:r>
                        <a:rPr lang="en-US" sz="1800" baseline="0" dirty="0" smtClean="0">
                          <a:solidFill>
                            <a:schemeClr val="tx1"/>
                          </a:solidFill>
                          <a:latin typeface="Arial" pitchFamily="34" charset="0"/>
                          <a:cs typeface="Arial" pitchFamily="34" charset="0"/>
                        </a:rPr>
                        <a:t> CI 1.01-1.04</a:t>
                      </a:r>
                      <a:endParaRPr lang="en-US" sz="1800" dirty="0">
                        <a:solidFill>
                          <a:schemeClr val="tx1"/>
                        </a:solidFill>
                        <a:latin typeface="Arial" pitchFamily="34" charset="0"/>
                        <a:cs typeface="Arial" pitchFamily="34" charset="0"/>
                      </a:endParaRPr>
                    </a:p>
                  </a:txBody>
                  <a:tcPr marL="89490" marR="89490" marT="45725" marB="45725"/>
                </a:tc>
                <a:extLst>
                  <a:ext uri="{0D108BD9-81ED-4DB2-BD59-A6C34878D82A}">
                    <a16:rowId xmlns:a16="http://schemas.microsoft.com/office/drawing/2014/main" val="10001"/>
                  </a:ext>
                </a:extLst>
              </a:tr>
              <a:tr h="649035">
                <a:tc>
                  <a:txBody>
                    <a:bodyPr/>
                    <a:lstStyle/>
                    <a:p>
                      <a:r>
                        <a:rPr lang="en-US" sz="1800" dirty="0" smtClean="0">
                          <a:solidFill>
                            <a:schemeClr val="tx1"/>
                          </a:solidFill>
                          <a:latin typeface="Arial" pitchFamily="34" charset="0"/>
                          <a:cs typeface="Arial" pitchFamily="34" charset="0"/>
                        </a:rPr>
                        <a:t>Baseline CD4&lt;200 cell</a:t>
                      </a:r>
                      <a:endParaRPr lang="en-US" sz="1800" dirty="0">
                        <a:solidFill>
                          <a:schemeClr val="tx1"/>
                        </a:solidFill>
                        <a:latin typeface="Arial" pitchFamily="34" charset="0"/>
                        <a:cs typeface="Arial" pitchFamily="34" charset="0"/>
                      </a:endParaRPr>
                    </a:p>
                  </a:txBody>
                  <a:tcPr marL="89490" marR="89490" marT="45725" marB="45725"/>
                </a:tc>
                <a:tc>
                  <a:txBody>
                    <a:bodyPr/>
                    <a:lstStyle/>
                    <a:p>
                      <a:pPr algn="ctr"/>
                      <a:r>
                        <a:rPr lang="en-US" sz="1800" dirty="0" smtClean="0">
                          <a:solidFill>
                            <a:schemeClr val="tx1"/>
                          </a:solidFill>
                          <a:latin typeface="Arial" pitchFamily="34" charset="0"/>
                          <a:cs typeface="Arial" pitchFamily="34" charset="0"/>
                        </a:rPr>
                        <a:t>4.43 CI</a:t>
                      </a:r>
                      <a:r>
                        <a:rPr lang="en-US" sz="1800" baseline="0" dirty="0" smtClean="0">
                          <a:solidFill>
                            <a:schemeClr val="tx1"/>
                          </a:solidFill>
                          <a:latin typeface="Arial" pitchFamily="34" charset="0"/>
                          <a:cs typeface="Arial" pitchFamily="34" charset="0"/>
                        </a:rPr>
                        <a:t> 3.19-6.16</a:t>
                      </a:r>
                      <a:endParaRPr lang="en-US" sz="1800" dirty="0">
                        <a:solidFill>
                          <a:schemeClr val="tx1"/>
                        </a:solidFill>
                        <a:latin typeface="Arial" pitchFamily="34" charset="0"/>
                        <a:cs typeface="Arial" pitchFamily="34" charset="0"/>
                      </a:endParaRPr>
                    </a:p>
                  </a:txBody>
                  <a:tcPr marL="89490" marR="89490" marT="45725" marB="45725"/>
                </a:tc>
                <a:tc>
                  <a:txBody>
                    <a:bodyPr/>
                    <a:lstStyle/>
                    <a:p>
                      <a:pPr algn="ctr"/>
                      <a:r>
                        <a:rPr lang="en-US" sz="1800" dirty="0" smtClean="0">
                          <a:solidFill>
                            <a:schemeClr val="tx1"/>
                          </a:solidFill>
                          <a:latin typeface="Arial" pitchFamily="34" charset="0"/>
                          <a:cs typeface="Arial" pitchFamily="34" charset="0"/>
                        </a:rPr>
                        <a:t>1.15 CI 0.89-1.48</a:t>
                      </a:r>
                      <a:endParaRPr lang="en-US" sz="1800" dirty="0">
                        <a:solidFill>
                          <a:schemeClr val="tx1"/>
                        </a:solidFill>
                        <a:latin typeface="Arial" pitchFamily="34" charset="0"/>
                        <a:cs typeface="Arial" pitchFamily="34" charset="0"/>
                      </a:endParaRPr>
                    </a:p>
                  </a:txBody>
                  <a:tcPr marL="89490" marR="89490" marT="45725" marB="45725"/>
                </a:tc>
                <a:extLst>
                  <a:ext uri="{0D108BD9-81ED-4DB2-BD59-A6C34878D82A}">
                    <a16:rowId xmlns:a16="http://schemas.microsoft.com/office/drawing/2014/main" val="10002"/>
                  </a:ext>
                </a:extLst>
              </a:tr>
              <a:tr h="370881">
                <a:tc>
                  <a:txBody>
                    <a:bodyPr/>
                    <a:lstStyle/>
                    <a:p>
                      <a:r>
                        <a:rPr lang="en-US" sz="1800" dirty="0" smtClean="0">
                          <a:solidFill>
                            <a:schemeClr val="tx1"/>
                          </a:solidFill>
                          <a:latin typeface="Arial" pitchFamily="34" charset="0"/>
                          <a:cs typeface="Arial" pitchFamily="34" charset="0"/>
                        </a:rPr>
                        <a:t>Baseline PVL&gt;5 log</a:t>
                      </a:r>
                      <a:r>
                        <a:rPr lang="en-US" sz="1800" baseline="-25000" dirty="0" smtClean="0">
                          <a:solidFill>
                            <a:schemeClr val="tx1"/>
                          </a:solidFill>
                          <a:latin typeface="Arial" pitchFamily="34" charset="0"/>
                          <a:cs typeface="Arial" pitchFamily="34" charset="0"/>
                        </a:rPr>
                        <a:t>10</a:t>
                      </a:r>
                      <a:r>
                        <a:rPr lang="en-US" sz="1800" dirty="0" smtClean="0">
                          <a:solidFill>
                            <a:schemeClr val="tx1"/>
                          </a:solidFill>
                          <a:latin typeface="Arial" pitchFamily="34" charset="0"/>
                          <a:cs typeface="Arial" pitchFamily="34" charset="0"/>
                        </a:rPr>
                        <a:t> </a:t>
                      </a:r>
                      <a:endParaRPr lang="en-US" sz="1800" dirty="0">
                        <a:solidFill>
                          <a:schemeClr val="tx1"/>
                        </a:solidFill>
                        <a:latin typeface="Arial" pitchFamily="34" charset="0"/>
                        <a:cs typeface="Arial" pitchFamily="34" charset="0"/>
                      </a:endParaRPr>
                    </a:p>
                  </a:txBody>
                  <a:tcPr marL="89490" marR="89490" marT="45725" marB="45725"/>
                </a:tc>
                <a:tc>
                  <a:txBody>
                    <a:bodyPr/>
                    <a:lstStyle/>
                    <a:p>
                      <a:pPr algn="ctr"/>
                      <a:r>
                        <a:rPr lang="en-US" sz="1800" dirty="0" smtClean="0">
                          <a:solidFill>
                            <a:schemeClr val="tx1"/>
                          </a:solidFill>
                          <a:latin typeface="Arial" pitchFamily="34" charset="0"/>
                          <a:cs typeface="Arial" pitchFamily="34" charset="0"/>
                        </a:rPr>
                        <a:t>1.68 CI 1.2-2.35</a:t>
                      </a:r>
                      <a:endParaRPr lang="en-US" sz="1800" dirty="0">
                        <a:solidFill>
                          <a:schemeClr val="tx1"/>
                        </a:solidFill>
                        <a:latin typeface="Arial" pitchFamily="34" charset="0"/>
                        <a:cs typeface="Arial" pitchFamily="34" charset="0"/>
                      </a:endParaRPr>
                    </a:p>
                  </a:txBody>
                  <a:tcPr marL="89490" marR="89490" marT="45725" marB="45725"/>
                </a:tc>
                <a:tc>
                  <a:txBody>
                    <a:bodyPr/>
                    <a:lstStyle/>
                    <a:p>
                      <a:pPr algn="ctr"/>
                      <a:r>
                        <a:rPr lang="en-US" sz="1800" dirty="0" smtClean="0">
                          <a:solidFill>
                            <a:schemeClr val="tx1"/>
                          </a:solidFill>
                          <a:latin typeface="Arial" pitchFamily="34" charset="0"/>
                          <a:cs typeface="Arial" pitchFamily="34" charset="0"/>
                        </a:rPr>
                        <a:t>0.68 CI 0.47-0.81</a:t>
                      </a:r>
                      <a:endParaRPr lang="en-US" sz="1800" dirty="0">
                        <a:solidFill>
                          <a:schemeClr val="tx1"/>
                        </a:solidFill>
                        <a:latin typeface="Arial" pitchFamily="34" charset="0"/>
                        <a:cs typeface="Arial" pitchFamily="34" charset="0"/>
                      </a:endParaRPr>
                    </a:p>
                  </a:txBody>
                  <a:tcPr marL="89490" marR="89490" marT="45725" marB="45725"/>
                </a:tc>
                <a:extLst>
                  <a:ext uri="{0D108BD9-81ED-4DB2-BD59-A6C34878D82A}">
                    <a16:rowId xmlns:a16="http://schemas.microsoft.com/office/drawing/2014/main" val="10003"/>
                  </a:ext>
                </a:extLst>
              </a:tr>
              <a:tr h="370881">
                <a:tc>
                  <a:txBody>
                    <a:bodyPr/>
                    <a:lstStyle/>
                    <a:p>
                      <a:r>
                        <a:rPr lang="en-US" sz="1800" dirty="0" smtClean="0">
                          <a:solidFill>
                            <a:schemeClr val="tx1"/>
                          </a:solidFill>
                          <a:latin typeface="Arial" pitchFamily="34" charset="0"/>
                          <a:cs typeface="Arial" pitchFamily="34" charset="0"/>
                        </a:rPr>
                        <a:t>Black Race</a:t>
                      </a:r>
                      <a:endParaRPr lang="en-US" sz="1800" dirty="0">
                        <a:solidFill>
                          <a:schemeClr val="tx1"/>
                        </a:solidFill>
                        <a:latin typeface="Arial" pitchFamily="34" charset="0"/>
                        <a:cs typeface="Arial" pitchFamily="34" charset="0"/>
                      </a:endParaRPr>
                    </a:p>
                  </a:txBody>
                  <a:tcPr marL="89490" marR="89490" marT="45725" marB="45725"/>
                </a:tc>
                <a:tc>
                  <a:txBody>
                    <a:bodyPr/>
                    <a:lstStyle/>
                    <a:p>
                      <a:pPr algn="ctr"/>
                      <a:r>
                        <a:rPr lang="en-US" sz="1800" dirty="0" smtClean="0">
                          <a:solidFill>
                            <a:schemeClr val="tx1"/>
                          </a:solidFill>
                          <a:latin typeface="Arial" pitchFamily="34" charset="0"/>
                          <a:cs typeface="Arial" pitchFamily="34" charset="0"/>
                        </a:rPr>
                        <a:t>0.57 CI 0.44-0.73</a:t>
                      </a:r>
                      <a:endParaRPr lang="en-US" sz="1800" dirty="0">
                        <a:solidFill>
                          <a:schemeClr val="tx1"/>
                        </a:solidFill>
                        <a:latin typeface="Arial" pitchFamily="34" charset="0"/>
                        <a:cs typeface="Arial" pitchFamily="34" charset="0"/>
                      </a:endParaRPr>
                    </a:p>
                  </a:txBody>
                  <a:tcPr marL="89490" marR="89490" marT="45725" marB="45725"/>
                </a:tc>
                <a:tc>
                  <a:txBody>
                    <a:bodyPr/>
                    <a:lstStyle/>
                    <a:p>
                      <a:pPr algn="ctr"/>
                      <a:r>
                        <a:rPr lang="en-US" sz="1800" dirty="0" smtClean="0">
                          <a:solidFill>
                            <a:schemeClr val="tx1"/>
                          </a:solidFill>
                          <a:latin typeface="Arial" pitchFamily="34" charset="0"/>
                          <a:cs typeface="Arial" pitchFamily="34" charset="0"/>
                        </a:rPr>
                        <a:t>0.65 CI 0.51-0.83</a:t>
                      </a:r>
                      <a:endParaRPr lang="en-US" sz="1800" dirty="0">
                        <a:solidFill>
                          <a:schemeClr val="tx1"/>
                        </a:solidFill>
                        <a:latin typeface="Arial" pitchFamily="34" charset="0"/>
                        <a:cs typeface="Arial" pitchFamily="34" charset="0"/>
                      </a:endParaRPr>
                    </a:p>
                  </a:txBody>
                  <a:tcPr marL="89490" marR="89490" marT="45725" marB="45725"/>
                </a:tc>
                <a:extLst>
                  <a:ext uri="{0D108BD9-81ED-4DB2-BD59-A6C34878D82A}">
                    <a16:rowId xmlns:a16="http://schemas.microsoft.com/office/drawing/2014/main" val="10004"/>
                  </a:ext>
                </a:extLst>
              </a:tr>
              <a:tr h="370881">
                <a:tc>
                  <a:txBody>
                    <a:bodyPr/>
                    <a:lstStyle/>
                    <a:p>
                      <a:r>
                        <a:rPr lang="en-US" sz="1800" dirty="0" smtClean="0">
                          <a:solidFill>
                            <a:schemeClr val="tx1"/>
                          </a:solidFill>
                          <a:latin typeface="Arial" pitchFamily="34" charset="0"/>
                          <a:cs typeface="Arial" pitchFamily="34" charset="0"/>
                        </a:rPr>
                        <a:t>IDU History</a:t>
                      </a:r>
                      <a:endParaRPr lang="en-US" sz="1800" dirty="0">
                        <a:solidFill>
                          <a:schemeClr val="tx1"/>
                        </a:solidFill>
                        <a:latin typeface="Arial" pitchFamily="34" charset="0"/>
                        <a:cs typeface="Arial" pitchFamily="34" charset="0"/>
                      </a:endParaRPr>
                    </a:p>
                  </a:txBody>
                  <a:tcPr marL="89490" marR="89490" marT="45725" marB="45725"/>
                </a:tc>
                <a:tc>
                  <a:txBody>
                    <a:bodyPr/>
                    <a:lstStyle/>
                    <a:p>
                      <a:pPr algn="ctr"/>
                      <a:r>
                        <a:rPr lang="en-US" sz="1800" dirty="0" smtClean="0">
                          <a:solidFill>
                            <a:schemeClr val="tx1"/>
                          </a:solidFill>
                          <a:latin typeface="Arial" pitchFamily="34" charset="0"/>
                          <a:cs typeface="Arial" pitchFamily="34" charset="0"/>
                        </a:rPr>
                        <a:t>0.47 CI 0.33-0.67</a:t>
                      </a:r>
                      <a:endParaRPr lang="en-US" sz="1800" dirty="0">
                        <a:solidFill>
                          <a:schemeClr val="tx1"/>
                        </a:solidFill>
                        <a:latin typeface="Arial" pitchFamily="34" charset="0"/>
                        <a:cs typeface="Arial" pitchFamily="34" charset="0"/>
                      </a:endParaRPr>
                    </a:p>
                  </a:txBody>
                  <a:tcPr marL="89490" marR="89490" marT="45725" marB="45725"/>
                </a:tc>
                <a:tc>
                  <a:txBody>
                    <a:bodyPr/>
                    <a:lstStyle/>
                    <a:p>
                      <a:pPr algn="ctr"/>
                      <a:r>
                        <a:rPr lang="en-US" sz="1800" dirty="0" smtClean="0">
                          <a:solidFill>
                            <a:schemeClr val="tx1"/>
                          </a:solidFill>
                          <a:latin typeface="Arial" pitchFamily="34" charset="0"/>
                          <a:cs typeface="Arial" pitchFamily="34" charset="0"/>
                        </a:rPr>
                        <a:t>0.63 CI 0.44-0.90</a:t>
                      </a:r>
                      <a:endParaRPr lang="en-US" sz="1800" dirty="0">
                        <a:solidFill>
                          <a:schemeClr val="tx1"/>
                        </a:solidFill>
                        <a:latin typeface="Arial" pitchFamily="34" charset="0"/>
                        <a:cs typeface="Arial" pitchFamily="34" charset="0"/>
                      </a:endParaRPr>
                    </a:p>
                  </a:txBody>
                  <a:tcPr marL="89490" marR="89490" marT="45725" marB="45725"/>
                </a:tc>
                <a:extLst>
                  <a:ext uri="{0D108BD9-81ED-4DB2-BD59-A6C34878D82A}">
                    <a16:rowId xmlns:a16="http://schemas.microsoft.com/office/drawing/2014/main" val="10005"/>
                  </a:ext>
                </a:extLst>
              </a:tr>
              <a:tr h="370881">
                <a:tc>
                  <a:txBody>
                    <a:bodyPr/>
                    <a:lstStyle/>
                    <a:p>
                      <a:r>
                        <a:rPr lang="en-US" sz="1800" dirty="0" smtClean="0">
                          <a:solidFill>
                            <a:schemeClr val="tx1"/>
                          </a:solidFill>
                          <a:latin typeface="Arial" pitchFamily="34" charset="0"/>
                          <a:cs typeface="Arial" pitchFamily="34" charset="0"/>
                        </a:rPr>
                        <a:t>NIDU History</a:t>
                      </a:r>
                      <a:endParaRPr lang="en-US" sz="1800" dirty="0">
                        <a:solidFill>
                          <a:schemeClr val="tx1"/>
                        </a:solidFill>
                        <a:latin typeface="Arial" pitchFamily="34" charset="0"/>
                        <a:cs typeface="Arial" pitchFamily="34" charset="0"/>
                      </a:endParaRPr>
                    </a:p>
                  </a:txBody>
                  <a:tcPr marL="89490" marR="89490" marT="45725" marB="45725"/>
                </a:tc>
                <a:tc>
                  <a:txBody>
                    <a:bodyPr/>
                    <a:lstStyle/>
                    <a:p>
                      <a:pPr algn="ctr"/>
                      <a:r>
                        <a:rPr lang="en-US" sz="1800" dirty="0" smtClean="0">
                          <a:solidFill>
                            <a:schemeClr val="tx1"/>
                          </a:solidFill>
                          <a:latin typeface="Arial" pitchFamily="34" charset="0"/>
                          <a:cs typeface="Arial" pitchFamily="34" charset="0"/>
                        </a:rPr>
                        <a:t>0.62 CI 0.47-0.81</a:t>
                      </a:r>
                      <a:endParaRPr lang="en-US" sz="1800" dirty="0">
                        <a:solidFill>
                          <a:schemeClr val="tx1"/>
                        </a:solidFill>
                        <a:latin typeface="Arial" pitchFamily="34" charset="0"/>
                        <a:cs typeface="Arial" pitchFamily="34" charset="0"/>
                      </a:endParaRPr>
                    </a:p>
                  </a:txBody>
                  <a:tcPr marL="89490" marR="89490" marT="45725" marB="45725"/>
                </a:tc>
                <a:tc>
                  <a:txBody>
                    <a:bodyPr/>
                    <a:lstStyle/>
                    <a:p>
                      <a:pPr algn="ctr"/>
                      <a:r>
                        <a:rPr lang="en-US" sz="1800" dirty="0" smtClean="0">
                          <a:solidFill>
                            <a:schemeClr val="tx1"/>
                          </a:solidFill>
                          <a:latin typeface="Arial" pitchFamily="34" charset="0"/>
                          <a:cs typeface="Arial" pitchFamily="34" charset="0"/>
                        </a:rPr>
                        <a:t>0.66 CI 0.52-0.85</a:t>
                      </a:r>
                      <a:endParaRPr lang="en-US" sz="1800" dirty="0">
                        <a:solidFill>
                          <a:schemeClr val="tx1"/>
                        </a:solidFill>
                        <a:latin typeface="Arial" pitchFamily="34" charset="0"/>
                        <a:cs typeface="Arial" pitchFamily="34" charset="0"/>
                      </a:endParaRPr>
                    </a:p>
                  </a:txBody>
                  <a:tcPr marL="89490" marR="89490" marT="45725" marB="45725"/>
                </a:tc>
                <a:extLst>
                  <a:ext uri="{0D108BD9-81ED-4DB2-BD59-A6C34878D82A}">
                    <a16:rowId xmlns:a16="http://schemas.microsoft.com/office/drawing/2014/main" val="10006"/>
                  </a:ext>
                </a:extLst>
              </a:tr>
            </a:tbl>
          </a:graphicData>
        </a:graphic>
      </p:graphicFrame>
      <p:sp>
        <p:nvSpPr>
          <p:cNvPr id="96293" name="TextBox 2"/>
          <p:cNvSpPr txBox="1">
            <a:spLocks noChangeArrowheads="1"/>
          </p:cNvSpPr>
          <p:nvPr/>
        </p:nvSpPr>
        <p:spPr bwMode="auto">
          <a:xfrm>
            <a:off x="768700" y="6146804"/>
            <a:ext cx="7159154" cy="5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98" tIns="45149" rIns="90298" bIns="45149">
            <a:spAutoFit/>
          </a:bodyPr>
          <a:lstStyle>
            <a:lvl1pPr>
              <a:defRPr sz="4000">
                <a:solidFill>
                  <a:schemeClr val="bg1"/>
                </a:solidFill>
                <a:latin typeface="Arial" pitchFamily="34" charset="0"/>
              </a:defRPr>
            </a:lvl1pPr>
            <a:lvl2pPr marL="742950" indent="-285750">
              <a:defRPr sz="4000">
                <a:solidFill>
                  <a:schemeClr val="bg1"/>
                </a:solidFill>
                <a:latin typeface="Arial" pitchFamily="34" charset="0"/>
              </a:defRPr>
            </a:lvl2pPr>
            <a:lvl3pPr marL="1143000" indent="-228600">
              <a:defRPr sz="4000">
                <a:solidFill>
                  <a:schemeClr val="bg1"/>
                </a:solidFill>
                <a:latin typeface="Arial" pitchFamily="34" charset="0"/>
              </a:defRPr>
            </a:lvl3pPr>
            <a:lvl4pPr marL="1600200" indent="-228600">
              <a:defRPr sz="4000">
                <a:solidFill>
                  <a:schemeClr val="bg1"/>
                </a:solidFill>
                <a:latin typeface="Arial" pitchFamily="34" charset="0"/>
              </a:defRPr>
            </a:lvl4pPr>
            <a:lvl5pPr marL="2057400" indent="-228600">
              <a:defRPr sz="4000">
                <a:solidFill>
                  <a:schemeClr val="bg1"/>
                </a:solidFill>
                <a:latin typeface="Arial" pitchFamily="34" charset="0"/>
              </a:defRPr>
            </a:lvl5pPr>
            <a:lvl6pPr marL="2514600" indent="-228600" algn="ctr" eaLnBrk="0" fontAlgn="base" hangingPunct="0">
              <a:spcBef>
                <a:spcPct val="0"/>
              </a:spcBef>
              <a:spcAft>
                <a:spcPct val="0"/>
              </a:spcAft>
              <a:defRPr sz="4000">
                <a:solidFill>
                  <a:schemeClr val="bg1"/>
                </a:solidFill>
                <a:latin typeface="Arial" pitchFamily="34" charset="0"/>
              </a:defRPr>
            </a:lvl6pPr>
            <a:lvl7pPr marL="2971800" indent="-228600" algn="ctr" eaLnBrk="0" fontAlgn="base" hangingPunct="0">
              <a:spcBef>
                <a:spcPct val="0"/>
              </a:spcBef>
              <a:spcAft>
                <a:spcPct val="0"/>
              </a:spcAft>
              <a:defRPr sz="4000">
                <a:solidFill>
                  <a:schemeClr val="bg1"/>
                </a:solidFill>
                <a:latin typeface="Arial" pitchFamily="34" charset="0"/>
              </a:defRPr>
            </a:lvl7pPr>
            <a:lvl8pPr marL="3429000" indent="-228600" algn="ctr" eaLnBrk="0" fontAlgn="base" hangingPunct="0">
              <a:spcBef>
                <a:spcPct val="0"/>
              </a:spcBef>
              <a:spcAft>
                <a:spcPct val="0"/>
              </a:spcAft>
              <a:defRPr sz="4000">
                <a:solidFill>
                  <a:schemeClr val="bg1"/>
                </a:solidFill>
                <a:latin typeface="Arial" pitchFamily="34" charset="0"/>
              </a:defRPr>
            </a:lvl8pPr>
            <a:lvl9pPr marL="3886200" indent="-228600" algn="ctr" eaLnBrk="0" fontAlgn="base" hangingPunct="0">
              <a:spcBef>
                <a:spcPct val="0"/>
              </a:spcBef>
              <a:spcAft>
                <a:spcPct val="0"/>
              </a:spcAft>
              <a:defRPr sz="4000">
                <a:solidFill>
                  <a:schemeClr val="bg1"/>
                </a:solidFill>
                <a:latin typeface="Arial" pitchFamily="34" charset="0"/>
              </a:defRPr>
            </a:lvl9pPr>
          </a:lstStyle>
          <a:p>
            <a:pPr defTabSz="903122" eaLnBrk="0" fontAlgn="base" hangingPunct="0">
              <a:spcBef>
                <a:spcPct val="0"/>
              </a:spcBef>
              <a:spcAft>
                <a:spcPct val="0"/>
              </a:spcAft>
            </a:pPr>
            <a:r>
              <a:rPr lang="en-US" altLang="en-US" sz="2744">
                <a:solidFill>
                  <a:srgbClr val="FFFFFF"/>
                </a:solidFill>
              </a:rPr>
              <a:t>McGowan et al., 2011. </a:t>
            </a:r>
            <a:r>
              <a:rPr lang="en-US" altLang="en-US" sz="2744" i="1">
                <a:solidFill>
                  <a:srgbClr val="FFFFFF"/>
                </a:solidFill>
              </a:rPr>
              <a:t>PLOSOne, 6</a:t>
            </a:r>
            <a:r>
              <a:rPr lang="en-US" altLang="en-US" sz="2744">
                <a:solidFill>
                  <a:srgbClr val="FFFFFF"/>
                </a:solidFill>
              </a:rPr>
              <a:t>:e18462 </a:t>
            </a:r>
          </a:p>
        </p:txBody>
      </p:sp>
      <p:sp>
        <p:nvSpPr>
          <p:cNvPr id="96294" name="Oval 3"/>
          <p:cNvSpPr>
            <a:spLocks noChangeArrowheads="1"/>
          </p:cNvSpPr>
          <p:nvPr/>
        </p:nvSpPr>
        <p:spPr bwMode="auto">
          <a:xfrm>
            <a:off x="3304233" y="4419601"/>
            <a:ext cx="1416916" cy="12192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298" tIns="45149" rIns="90298" bIns="45149" anchor="ctr"/>
          <a:lstStyle>
            <a:lvl1pPr>
              <a:defRPr sz="4000">
                <a:solidFill>
                  <a:schemeClr val="bg1"/>
                </a:solidFill>
                <a:latin typeface="Arial" pitchFamily="34" charset="0"/>
              </a:defRPr>
            </a:lvl1pPr>
            <a:lvl2pPr marL="742950" indent="-285750">
              <a:defRPr sz="4000">
                <a:solidFill>
                  <a:schemeClr val="bg1"/>
                </a:solidFill>
                <a:latin typeface="Arial" pitchFamily="34" charset="0"/>
              </a:defRPr>
            </a:lvl2pPr>
            <a:lvl3pPr marL="1143000" indent="-228600">
              <a:defRPr sz="4000">
                <a:solidFill>
                  <a:schemeClr val="bg1"/>
                </a:solidFill>
                <a:latin typeface="Arial" pitchFamily="34" charset="0"/>
              </a:defRPr>
            </a:lvl3pPr>
            <a:lvl4pPr marL="1600200" indent="-228600">
              <a:defRPr sz="4000">
                <a:solidFill>
                  <a:schemeClr val="bg1"/>
                </a:solidFill>
                <a:latin typeface="Arial" pitchFamily="34" charset="0"/>
              </a:defRPr>
            </a:lvl4pPr>
            <a:lvl5pPr marL="2057400" indent="-228600">
              <a:defRPr sz="4000">
                <a:solidFill>
                  <a:schemeClr val="bg1"/>
                </a:solidFill>
                <a:latin typeface="Arial" pitchFamily="34" charset="0"/>
              </a:defRPr>
            </a:lvl5pPr>
            <a:lvl6pPr marL="2514600" indent="-228600" algn="ctr" eaLnBrk="0" fontAlgn="base" hangingPunct="0">
              <a:spcBef>
                <a:spcPct val="0"/>
              </a:spcBef>
              <a:spcAft>
                <a:spcPct val="0"/>
              </a:spcAft>
              <a:defRPr sz="4000">
                <a:solidFill>
                  <a:schemeClr val="bg1"/>
                </a:solidFill>
                <a:latin typeface="Arial" pitchFamily="34" charset="0"/>
              </a:defRPr>
            </a:lvl6pPr>
            <a:lvl7pPr marL="2971800" indent="-228600" algn="ctr" eaLnBrk="0" fontAlgn="base" hangingPunct="0">
              <a:spcBef>
                <a:spcPct val="0"/>
              </a:spcBef>
              <a:spcAft>
                <a:spcPct val="0"/>
              </a:spcAft>
              <a:defRPr sz="4000">
                <a:solidFill>
                  <a:schemeClr val="bg1"/>
                </a:solidFill>
                <a:latin typeface="Arial" pitchFamily="34" charset="0"/>
              </a:defRPr>
            </a:lvl7pPr>
            <a:lvl8pPr marL="3429000" indent="-228600" algn="ctr" eaLnBrk="0" fontAlgn="base" hangingPunct="0">
              <a:spcBef>
                <a:spcPct val="0"/>
              </a:spcBef>
              <a:spcAft>
                <a:spcPct val="0"/>
              </a:spcAft>
              <a:defRPr sz="4000">
                <a:solidFill>
                  <a:schemeClr val="bg1"/>
                </a:solidFill>
                <a:latin typeface="Arial" pitchFamily="34" charset="0"/>
              </a:defRPr>
            </a:lvl8pPr>
            <a:lvl9pPr marL="3886200" indent="-228600" algn="ctr" eaLnBrk="0" fontAlgn="base" hangingPunct="0">
              <a:spcBef>
                <a:spcPct val="0"/>
              </a:spcBef>
              <a:spcAft>
                <a:spcPct val="0"/>
              </a:spcAft>
              <a:defRPr sz="4000">
                <a:solidFill>
                  <a:schemeClr val="bg1"/>
                </a:solidFill>
                <a:latin typeface="Arial" pitchFamily="34" charset="0"/>
              </a:defRPr>
            </a:lvl9pPr>
          </a:lstStyle>
          <a:p>
            <a:pPr algn="ctr" defTabSz="903122" eaLnBrk="0" fontAlgn="base" hangingPunct="0">
              <a:spcBef>
                <a:spcPct val="0"/>
              </a:spcBef>
              <a:spcAft>
                <a:spcPct val="0"/>
              </a:spcAft>
            </a:pPr>
            <a:endParaRPr lang="en-US" altLang="en-US" sz="3659">
              <a:solidFill>
                <a:srgbClr val="FFFFFF"/>
              </a:solidFill>
            </a:endParaRPr>
          </a:p>
        </p:txBody>
      </p:sp>
      <p:sp>
        <p:nvSpPr>
          <p:cNvPr id="96295" name="Oval 4"/>
          <p:cNvSpPr>
            <a:spLocks noChangeArrowheads="1"/>
          </p:cNvSpPr>
          <p:nvPr/>
        </p:nvSpPr>
        <p:spPr bwMode="auto">
          <a:xfrm>
            <a:off x="3232767" y="4391026"/>
            <a:ext cx="2460959" cy="3556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298" tIns="45149" rIns="90298" bIns="45149" anchor="ctr"/>
          <a:lstStyle>
            <a:lvl1pPr>
              <a:defRPr sz="4000">
                <a:solidFill>
                  <a:schemeClr val="bg1"/>
                </a:solidFill>
                <a:latin typeface="Arial" pitchFamily="34" charset="0"/>
              </a:defRPr>
            </a:lvl1pPr>
            <a:lvl2pPr marL="742950" indent="-285750">
              <a:defRPr sz="4000">
                <a:solidFill>
                  <a:schemeClr val="bg1"/>
                </a:solidFill>
                <a:latin typeface="Arial" pitchFamily="34" charset="0"/>
              </a:defRPr>
            </a:lvl2pPr>
            <a:lvl3pPr marL="1143000" indent="-228600">
              <a:defRPr sz="4000">
                <a:solidFill>
                  <a:schemeClr val="bg1"/>
                </a:solidFill>
                <a:latin typeface="Arial" pitchFamily="34" charset="0"/>
              </a:defRPr>
            </a:lvl3pPr>
            <a:lvl4pPr marL="1600200" indent="-228600">
              <a:defRPr sz="4000">
                <a:solidFill>
                  <a:schemeClr val="bg1"/>
                </a:solidFill>
                <a:latin typeface="Arial" pitchFamily="34" charset="0"/>
              </a:defRPr>
            </a:lvl4pPr>
            <a:lvl5pPr marL="2057400" indent="-228600">
              <a:defRPr sz="4000">
                <a:solidFill>
                  <a:schemeClr val="bg1"/>
                </a:solidFill>
                <a:latin typeface="Arial" pitchFamily="34" charset="0"/>
              </a:defRPr>
            </a:lvl5pPr>
            <a:lvl6pPr marL="2514600" indent="-228600" algn="ctr" eaLnBrk="0" fontAlgn="base" hangingPunct="0">
              <a:spcBef>
                <a:spcPct val="0"/>
              </a:spcBef>
              <a:spcAft>
                <a:spcPct val="0"/>
              </a:spcAft>
              <a:defRPr sz="4000">
                <a:solidFill>
                  <a:schemeClr val="bg1"/>
                </a:solidFill>
                <a:latin typeface="Arial" pitchFamily="34" charset="0"/>
              </a:defRPr>
            </a:lvl6pPr>
            <a:lvl7pPr marL="2971800" indent="-228600" algn="ctr" eaLnBrk="0" fontAlgn="base" hangingPunct="0">
              <a:spcBef>
                <a:spcPct val="0"/>
              </a:spcBef>
              <a:spcAft>
                <a:spcPct val="0"/>
              </a:spcAft>
              <a:defRPr sz="4000">
                <a:solidFill>
                  <a:schemeClr val="bg1"/>
                </a:solidFill>
                <a:latin typeface="Arial" pitchFamily="34" charset="0"/>
              </a:defRPr>
            </a:lvl7pPr>
            <a:lvl8pPr marL="3429000" indent="-228600" algn="ctr" eaLnBrk="0" fontAlgn="base" hangingPunct="0">
              <a:spcBef>
                <a:spcPct val="0"/>
              </a:spcBef>
              <a:spcAft>
                <a:spcPct val="0"/>
              </a:spcAft>
              <a:defRPr sz="4000">
                <a:solidFill>
                  <a:schemeClr val="bg1"/>
                </a:solidFill>
                <a:latin typeface="Arial" pitchFamily="34" charset="0"/>
              </a:defRPr>
            </a:lvl8pPr>
            <a:lvl9pPr marL="3886200" indent="-228600" algn="ctr" eaLnBrk="0" fontAlgn="base" hangingPunct="0">
              <a:spcBef>
                <a:spcPct val="0"/>
              </a:spcBef>
              <a:spcAft>
                <a:spcPct val="0"/>
              </a:spcAft>
              <a:defRPr sz="4000">
                <a:solidFill>
                  <a:schemeClr val="bg1"/>
                </a:solidFill>
                <a:latin typeface="Arial" pitchFamily="34" charset="0"/>
              </a:defRPr>
            </a:lvl9pPr>
          </a:lstStyle>
          <a:p>
            <a:pPr algn="ctr" defTabSz="903122" eaLnBrk="0" fontAlgn="base" hangingPunct="0">
              <a:spcBef>
                <a:spcPct val="0"/>
              </a:spcBef>
              <a:spcAft>
                <a:spcPct val="0"/>
              </a:spcAft>
            </a:pPr>
            <a:endParaRPr lang="en-US" altLang="en-US" sz="3659">
              <a:solidFill>
                <a:srgbClr val="FFFFFF"/>
              </a:solidFill>
            </a:endParaRPr>
          </a:p>
        </p:txBody>
      </p:sp>
      <p:sp>
        <p:nvSpPr>
          <p:cNvPr id="96296" name="Oval 7"/>
          <p:cNvSpPr>
            <a:spLocks noChangeArrowheads="1"/>
          </p:cNvSpPr>
          <p:nvPr/>
        </p:nvSpPr>
        <p:spPr bwMode="auto">
          <a:xfrm>
            <a:off x="3232767" y="4775203"/>
            <a:ext cx="2460959" cy="3556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298" tIns="45149" rIns="90298" bIns="45149" anchor="ctr"/>
          <a:lstStyle>
            <a:lvl1pPr>
              <a:defRPr sz="4000">
                <a:solidFill>
                  <a:schemeClr val="bg1"/>
                </a:solidFill>
                <a:latin typeface="Arial" pitchFamily="34" charset="0"/>
              </a:defRPr>
            </a:lvl1pPr>
            <a:lvl2pPr marL="742950" indent="-285750">
              <a:defRPr sz="4000">
                <a:solidFill>
                  <a:schemeClr val="bg1"/>
                </a:solidFill>
                <a:latin typeface="Arial" pitchFamily="34" charset="0"/>
              </a:defRPr>
            </a:lvl2pPr>
            <a:lvl3pPr marL="1143000" indent="-228600">
              <a:defRPr sz="4000">
                <a:solidFill>
                  <a:schemeClr val="bg1"/>
                </a:solidFill>
                <a:latin typeface="Arial" pitchFamily="34" charset="0"/>
              </a:defRPr>
            </a:lvl3pPr>
            <a:lvl4pPr marL="1600200" indent="-228600">
              <a:defRPr sz="4000">
                <a:solidFill>
                  <a:schemeClr val="bg1"/>
                </a:solidFill>
                <a:latin typeface="Arial" pitchFamily="34" charset="0"/>
              </a:defRPr>
            </a:lvl4pPr>
            <a:lvl5pPr marL="2057400" indent="-228600">
              <a:defRPr sz="4000">
                <a:solidFill>
                  <a:schemeClr val="bg1"/>
                </a:solidFill>
                <a:latin typeface="Arial" pitchFamily="34" charset="0"/>
              </a:defRPr>
            </a:lvl5pPr>
            <a:lvl6pPr marL="2514600" indent="-228600" algn="ctr" eaLnBrk="0" fontAlgn="base" hangingPunct="0">
              <a:spcBef>
                <a:spcPct val="0"/>
              </a:spcBef>
              <a:spcAft>
                <a:spcPct val="0"/>
              </a:spcAft>
              <a:defRPr sz="4000">
                <a:solidFill>
                  <a:schemeClr val="bg1"/>
                </a:solidFill>
                <a:latin typeface="Arial" pitchFamily="34" charset="0"/>
              </a:defRPr>
            </a:lvl6pPr>
            <a:lvl7pPr marL="2971800" indent="-228600" algn="ctr" eaLnBrk="0" fontAlgn="base" hangingPunct="0">
              <a:spcBef>
                <a:spcPct val="0"/>
              </a:spcBef>
              <a:spcAft>
                <a:spcPct val="0"/>
              </a:spcAft>
              <a:defRPr sz="4000">
                <a:solidFill>
                  <a:schemeClr val="bg1"/>
                </a:solidFill>
                <a:latin typeface="Arial" pitchFamily="34" charset="0"/>
              </a:defRPr>
            </a:lvl7pPr>
            <a:lvl8pPr marL="3429000" indent="-228600" algn="ctr" eaLnBrk="0" fontAlgn="base" hangingPunct="0">
              <a:spcBef>
                <a:spcPct val="0"/>
              </a:spcBef>
              <a:spcAft>
                <a:spcPct val="0"/>
              </a:spcAft>
              <a:defRPr sz="4000">
                <a:solidFill>
                  <a:schemeClr val="bg1"/>
                </a:solidFill>
                <a:latin typeface="Arial" pitchFamily="34" charset="0"/>
              </a:defRPr>
            </a:lvl8pPr>
            <a:lvl9pPr marL="3886200" indent="-228600" algn="ctr" eaLnBrk="0" fontAlgn="base" hangingPunct="0">
              <a:spcBef>
                <a:spcPct val="0"/>
              </a:spcBef>
              <a:spcAft>
                <a:spcPct val="0"/>
              </a:spcAft>
              <a:defRPr sz="4000">
                <a:solidFill>
                  <a:schemeClr val="bg1"/>
                </a:solidFill>
                <a:latin typeface="Arial" pitchFamily="34" charset="0"/>
              </a:defRPr>
            </a:lvl9pPr>
          </a:lstStyle>
          <a:p>
            <a:pPr algn="ctr" defTabSz="903122" eaLnBrk="0" fontAlgn="base" hangingPunct="0">
              <a:spcBef>
                <a:spcPct val="0"/>
              </a:spcBef>
              <a:spcAft>
                <a:spcPct val="0"/>
              </a:spcAft>
            </a:pPr>
            <a:endParaRPr lang="en-US" altLang="en-US" sz="3659">
              <a:solidFill>
                <a:srgbClr val="FFFFFF"/>
              </a:solidFill>
            </a:endParaRPr>
          </a:p>
        </p:txBody>
      </p:sp>
      <p:sp>
        <p:nvSpPr>
          <p:cNvPr id="96297" name="Oval 8"/>
          <p:cNvSpPr>
            <a:spLocks noChangeArrowheads="1"/>
          </p:cNvSpPr>
          <p:nvPr/>
        </p:nvSpPr>
        <p:spPr bwMode="auto">
          <a:xfrm>
            <a:off x="5842877" y="4783139"/>
            <a:ext cx="2460959" cy="3556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298" tIns="45149" rIns="90298" bIns="45149" anchor="ctr"/>
          <a:lstStyle>
            <a:lvl1pPr>
              <a:defRPr sz="4000">
                <a:solidFill>
                  <a:schemeClr val="bg1"/>
                </a:solidFill>
                <a:latin typeface="Arial" pitchFamily="34" charset="0"/>
              </a:defRPr>
            </a:lvl1pPr>
            <a:lvl2pPr marL="742950" indent="-285750">
              <a:defRPr sz="4000">
                <a:solidFill>
                  <a:schemeClr val="bg1"/>
                </a:solidFill>
                <a:latin typeface="Arial" pitchFamily="34" charset="0"/>
              </a:defRPr>
            </a:lvl2pPr>
            <a:lvl3pPr marL="1143000" indent="-228600">
              <a:defRPr sz="4000">
                <a:solidFill>
                  <a:schemeClr val="bg1"/>
                </a:solidFill>
                <a:latin typeface="Arial" pitchFamily="34" charset="0"/>
              </a:defRPr>
            </a:lvl3pPr>
            <a:lvl4pPr marL="1600200" indent="-228600">
              <a:defRPr sz="4000">
                <a:solidFill>
                  <a:schemeClr val="bg1"/>
                </a:solidFill>
                <a:latin typeface="Arial" pitchFamily="34" charset="0"/>
              </a:defRPr>
            </a:lvl4pPr>
            <a:lvl5pPr marL="2057400" indent="-228600">
              <a:defRPr sz="4000">
                <a:solidFill>
                  <a:schemeClr val="bg1"/>
                </a:solidFill>
                <a:latin typeface="Arial" pitchFamily="34" charset="0"/>
              </a:defRPr>
            </a:lvl5pPr>
            <a:lvl6pPr marL="2514600" indent="-228600" algn="ctr" eaLnBrk="0" fontAlgn="base" hangingPunct="0">
              <a:spcBef>
                <a:spcPct val="0"/>
              </a:spcBef>
              <a:spcAft>
                <a:spcPct val="0"/>
              </a:spcAft>
              <a:defRPr sz="4000">
                <a:solidFill>
                  <a:schemeClr val="bg1"/>
                </a:solidFill>
                <a:latin typeface="Arial" pitchFamily="34" charset="0"/>
              </a:defRPr>
            </a:lvl6pPr>
            <a:lvl7pPr marL="2971800" indent="-228600" algn="ctr" eaLnBrk="0" fontAlgn="base" hangingPunct="0">
              <a:spcBef>
                <a:spcPct val="0"/>
              </a:spcBef>
              <a:spcAft>
                <a:spcPct val="0"/>
              </a:spcAft>
              <a:defRPr sz="4000">
                <a:solidFill>
                  <a:schemeClr val="bg1"/>
                </a:solidFill>
                <a:latin typeface="Arial" pitchFamily="34" charset="0"/>
              </a:defRPr>
            </a:lvl7pPr>
            <a:lvl8pPr marL="3429000" indent="-228600" algn="ctr" eaLnBrk="0" fontAlgn="base" hangingPunct="0">
              <a:spcBef>
                <a:spcPct val="0"/>
              </a:spcBef>
              <a:spcAft>
                <a:spcPct val="0"/>
              </a:spcAft>
              <a:defRPr sz="4000">
                <a:solidFill>
                  <a:schemeClr val="bg1"/>
                </a:solidFill>
                <a:latin typeface="Arial" pitchFamily="34" charset="0"/>
              </a:defRPr>
            </a:lvl8pPr>
            <a:lvl9pPr marL="3886200" indent="-228600" algn="ctr" eaLnBrk="0" fontAlgn="base" hangingPunct="0">
              <a:spcBef>
                <a:spcPct val="0"/>
              </a:spcBef>
              <a:spcAft>
                <a:spcPct val="0"/>
              </a:spcAft>
              <a:defRPr sz="4000">
                <a:solidFill>
                  <a:schemeClr val="bg1"/>
                </a:solidFill>
                <a:latin typeface="Arial" pitchFamily="34" charset="0"/>
              </a:defRPr>
            </a:lvl9pPr>
          </a:lstStyle>
          <a:p>
            <a:pPr algn="ctr" defTabSz="903122" eaLnBrk="0" fontAlgn="base" hangingPunct="0">
              <a:spcBef>
                <a:spcPct val="0"/>
              </a:spcBef>
              <a:spcAft>
                <a:spcPct val="0"/>
              </a:spcAft>
            </a:pPr>
            <a:endParaRPr lang="en-US" altLang="en-US" sz="3659">
              <a:solidFill>
                <a:srgbClr val="FFFFFF"/>
              </a:solidFill>
            </a:endParaRPr>
          </a:p>
        </p:txBody>
      </p:sp>
      <p:sp>
        <p:nvSpPr>
          <p:cNvPr id="96298" name="Oval 9"/>
          <p:cNvSpPr>
            <a:spLocks noChangeArrowheads="1"/>
          </p:cNvSpPr>
          <p:nvPr/>
        </p:nvSpPr>
        <p:spPr bwMode="auto">
          <a:xfrm>
            <a:off x="5842877" y="4379914"/>
            <a:ext cx="2460959" cy="3556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298" tIns="45149" rIns="90298" bIns="45149" anchor="ctr"/>
          <a:lstStyle>
            <a:lvl1pPr>
              <a:defRPr sz="4000">
                <a:solidFill>
                  <a:schemeClr val="bg1"/>
                </a:solidFill>
                <a:latin typeface="Arial" pitchFamily="34" charset="0"/>
              </a:defRPr>
            </a:lvl1pPr>
            <a:lvl2pPr marL="742950" indent="-285750">
              <a:defRPr sz="4000">
                <a:solidFill>
                  <a:schemeClr val="bg1"/>
                </a:solidFill>
                <a:latin typeface="Arial" pitchFamily="34" charset="0"/>
              </a:defRPr>
            </a:lvl2pPr>
            <a:lvl3pPr marL="1143000" indent="-228600">
              <a:defRPr sz="4000">
                <a:solidFill>
                  <a:schemeClr val="bg1"/>
                </a:solidFill>
                <a:latin typeface="Arial" pitchFamily="34" charset="0"/>
              </a:defRPr>
            </a:lvl3pPr>
            <a:lvl4pPr marL="1600200" indent="-228600">
              <a:defRPr sz="4000">
                <a:solidFill>
                  <a:schemeClr val="bg1"/>
                </a:solidFill>
                <a:latin typeface="Arial" pitchFamily="34" charset="0"/>
              </a:defRPr>
            </a:lvl4pPr>
            <a:lvl5pPr marL="2057400" indent="-228600">
              <a:defRPr sz="4000">
                <a:solidFill>
                  <a:schemeClr val="bg1"/>
                </a:solidFill>
                <a:latin typeface="Arial" pitchFamily="34" charset="0"/>
              </a:defRPr>
            </a:lvl5pPr>
            <a:lvl6pPr marL="2514600" indent="-228600" algn="ctr" eaLnBrk="0" fontAlgn="base" hangingPunct="0">
              <a:spcBef>
                <a:spcPct val="0"/>
              </a:spcBef>
              <a:spcAft>
                <a:spcPct val="0"/>
              </a:spcAft>
              <a:defRPr sz="4000">
                <a:solidFill>
                  <a:schemeClr val="bg1"/>
                </a:solidFill>
                <a:latin typeface="Arial" pitchFamily="34" charset="0"/>
              </a:defRPr>
            </a:lvl6pPr>
            <a:lvl7pPr marL="2971800" indent="-228600" algn="ctr" eaLnBrk="0" fontAlgn="base" hangingPunct="0">
              <a:spcBef>
                <a:spcPct val="0"/>
              </a:spcBef>
              <a:spcAft>
                <a:spcPct val="0"/>
              </a:spcAft>
              <a:defRPr sz="4000">
                <a:solidFill>
                  <a:schemeClr val="bg1"/>
                </a:solidFill>
                <a:latin typeface="Arial" pitchFamily="34" charset="0"/>
              </a:defRPr>
            </a:lvl7pPr>
            <a:lvl8pPr marL="3429000" indent="-228600" algn="ctr" eaLnBrk="0" fontAlgn="base" hangingPunct="0">
              <a:spcBef>
                <a:spcPct val="0"/>
              </a:spcBef>
              <a:spcAft>
                <a:spcPct val="0"/>
              </a:spcAft>
              <a:defRPr sz="4000">
                <a:solidFill>
                  <a:schemeClr val="bg1"/>
                </a:solidFill>
                <a:latin typeface="Arial" pitchFamily="34" charset="0"/>
              </a:defRPr>
            </a:lvl8pPr>
            <a:lvl9pPr marL="3886200" indent="-228600" algn="ctr" eaLnBrk="0" fontAlgn="base" hangingPunct="0">
              <a:spcBef>
                <a:spcPct val="0"/>
              </a:spcBef>
              <a:spcAft>
                <a:spcPct val="0"/>
              </a:spcAft>
              <a:defRPr sz="4000">
                <a:solidFill>
                  <a:schemeClr val="bg1"/>
                </a:solidFill>
                <a:latin typeface="Arial" pitchFamily="34" charset="0"/>
              </a:defRPr>
            </a:lvl9pPr>
          </a:lstStyle>
          <a:p>
            <a:pPr algn="ctr" defTabSz="903122" eaLnBrk="0" fontAlgn="base" hangingPunct="0">
              <a:spcBef>
                <a:spcPct val="0"/>
              </a:spcBef>
              <a:spcAft>
                <a:spcPct val="0"/>
              </a:spcAft>
            </a:pPr>
            <a:endParaRPr lang="en-US" altLang="en-US" sz="3659">
              <a:solidFill>
                <a:srgbClr val="FFFFFF"/>
              </a:solidFill>
            </a:endParaRPr>
          </a:p>
        </p:txBody>
      </p:sp>
      <p:sp>
        <p:nvSpPr>
          <p:cNvPr id="10" name="Text Box 3"/>
          <p:cNvSpPr txBox="1">
            <a:spLocks noChangeArrowheads="1" noChangeShapeType="1"/>
          </p:cNvSpPr>
          <p:nvPr/>
        </p:nvSpPr>
        <p:spPr bwMode="auto">
          <a:xfrm>
            <a:off x="1480691" y="5938254"/>
            <a:ext cx="7565782" cy="691150"/>
          </a:xfrm>
          <a:prstGeom prst="rect">
            <a:avLst/>
          </a:prstGeom>
          <a:solidFill>
            <a:srgbClr val="2A389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5738" tIns="35738" rIns="35738" bIns="35738" numCol="1" anchor="t" anchorCtr="0" compatLnSpc="1">
            <a:prstTxWarp prst="textNoShape">
              <a:avLst/>
            </a:prstTxWarp>
          </a:bodyPr>
          <a:lstStyle/>
          <a:p>
            <a:pPr algn="r" defTabSz="902911" fontAlgn="base">
              <a:spcBef>
                <a:spcPct val="0"/>
              </a:spcBef>
              <a:spcAft>
                <a:spcPct val="0"/>
              </a:spcAft>
            </a:pPr>
            <a:r>
              <a:rPr lang="en-US" sz="1098" b="1" dirty="0">
                <a:solidFill>
                  <a:srgbClr val="FFFFFF"/>
                </a:solidFill>
                <a:latin typeface="Tw Cen MT" pitchFamily="34" charset="0"/>
              </a:rPr>
              <a:t>Advancing the prevention and treatment of chronic illnesses   </a:t>
            </a:r>
          </a:p>
          <a:p>
            <a:pPr algn="r" defTabSz="902911" fontAlgn="base">
              <a:spcBef>
                <a:spcPct val="0"/>
              </a:spcBef>
              <a:spcAft>
                <a:spcPct val="0"/>
              </a:spcAft>
            </a:pPr>
            <a:endParaRPr lang="en-US" sz="1006" b="1" dirty="0">
              <a:solidFill>
                <a:srgbClr val="2A3890"/>
              </a:solidFill>
              <a:latin typeface="Tw Cen MT" pitchFamily="34" charset="0"/>
            </a:endParaRPr>
          </a:p>
          <a:p>
            <a:pPr algn="r" defTabSz="902911" fontAlgn="base">
              <a:spcBef>
                <a:spcPct val="0"/>
              </a:spcBef>
              <a:spcAft>
                <a:spcPct val="0"/>
              </a:spcAft>
            </a:pPr>
            <a:endParaRPr lang="en-US" sz="1006" b="1" dirty="0">
              <a:solidFill>
                <a:srgbClr val="2A3890"/>
              </a:solidFill>
              <a:latin typeface="Tw Cen MT" pitchFamily="34" charset="0"/>
            </a:endParaRPr>
          </a:p>
          <a:p>
            <a:pPr defTabSz="902911" fontAlgn="base">
              <a:spcBef>
                <a:spcPct val="0"/>
              </a:spcBef>
              <a:spcAft>
                <a:spcPct val="0"/>
              </a:spcAft>
            </a:pPr>
            <a:endParaRPr lang="en-US" sz="1738" dirty="0">
              <a:solidFill>
                <a:prstClr val="black"/>
              </a:solidFill>
              <a:latin typeface="Arial" pitchFamily="34" charset="0"/>
            </a:endParaRPr>
          </a:p>
        </p:txBody>
      </p:sp>
      <p:sp>
        <p:nvSpPr>
          <p:cNvPr id="11" name="Text Box 4"/>
          <p:cNvSpPr txBox="1">
            <a:spLocks noChangeArrowheads="1"/>
          </p:cNvSpPr>
          <p:nvPr/>
        </p:nvSpPr>
        <p:spPr bwMode="auto">
          <a:xfrm>
            <a:off x="88208" y="6629403"/>
            <a:ext cx="8774935" cy="228600"/>
          </a:xfrm>
          <a:prstGeom prst="rect">
            <a:avLst/>
          </a:prstGeom>
          <a:solidFill>
            <a:srgbClr val="FFDD3C"/>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16" tIns="36116" rIns="36116" bIns="36116" numCol="1" anchor="t" anchorCtr="0" compatLnSpc="1">
            <a:prstTxWarp prst="textNoShape">
              <a:avLst/>
            </a:prstTxWarp>
          </a:bodyPr>
          <a:lstStyle/>
          <a:p>
            <a:pPr algn="r" defTabSz="902911" fontAlgn="base">
              <a:spcBef>
                <a:spcPct val="0"/>
              </a:spcBef>
              <a:spcAft>
                <a:spcPct val="0"/>
              </a:spcAft>
              <a:tabLst>
                <a:tab pos="6320385" algn="l"/>
                <a:tab pos="8126209" algn="l"/>
              </a:tabLst>
            </a:pPr>
            <a:r>
              <a:rPr lang="en-US" sz="1281" b="1" i="1" dirty="0">
                <a:solidFill>
                  <a:srgbClr val="000000"/>
                </a:solidFill>
                <a:latin typeface="Tw Cen MT" pitchFamily="34" charset="0"/>
              </a:rPr>
              <a:t>                                                                                                 UCLA</a:t>
            </a:r>
            <a:r>
              <a:rPr lang="en-US" sz="1281" i="1" dirty="0">
                <a:solidFill>
                  <a:srgbClr val="000000"/>
                </a:solidFill>
                <a:latin typeface="Tw Cen MT" pitchFamily="34" charset="0"/>
              </a:rPr>
              <a:t> </a:t>
            </a:r>
            <a:r>
              <a:rPr lang="en-US" sz="915" i="1" dirty="0">
                <a:solidFill>
                  <a:srgbClr val="000000"/>
                </a:solidFill>
                <a:latin typeface="Tw Cen MT" pitchFamily="34" charset="0"/>
              </a:rPr>
              <a:t> </a:t>
            </a:r>
            <a:r>
              <a:rPr lang="en-US" sz="915" dirty="0">
                <a:solidFill>
                  <a:srgbClr val="000000"/>
                </a:solidFill>
                <a:latin typeface="Tw Cen MT" pitchFamily="34" charset="0"/>
              </a:rPr>
              <a:t>Department of Family Medicine   	   </a:t>
            </a:r>
            <a:endParaRPr lang="en-US" sz="1738" dirty="0">
              <a:solidFill>
                <a:prstClr val="black"/>
              </a:solidFill>
              <a:latin typeface="Arial" pitchFamily="34" charset="0"/>
            </a:endParaRPr>
          </a:p>
        </p:txBody>
      </p:sp>
      <p:pic>
        <p:nvPicPr>
          <p:cNvPr id="12" name="Picture 5" descr="FM logo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9815" y="6629403"/>
            <a:ext cx="366659" cy="23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3" name="Picture 6" descr="CBAM_rgb_we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103" y="5951747"/>
            <a:ext cx="1267767" cy="664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8792659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7037" y="139396"/>
            <a:ext cx="8363770" cy="1045471"/>
          </a:xfrm>
          <a:prstGeom prst="rect">
            <a:avLst/>
          </a:prstGeom>
        </p:spPr>
        <p:txBody>
          <a:bodyPr vert="horz" lIns="90288" tIns="45144" rIns="90288" bIns="45144" rtlCol="0" anchor="ctr">
            <a:normAutofit fontScale="92500" lnSpcReduction="10000"/>
          </a:bodyPr>
          <a:lstStyle>
            <a:lvl1pPr algn="ctr" defTabSz="987231" rtl="0" eaLnBrk="1" latinLnBrk="0" hangingPunct="1">
              <a:spcBef>
                <a:spcPct val="0"/>
              </a:spcBef>
              <a:buNone/>
              <a:defRPr sz="4700" kern="1200">
                <a:solidFill>
                  <a:schemeClr val="tx1"/>
                </a:solidFill>
                <a:latin typeface="+mj-lt"/>
                <a:ea typeface="+mj-ea"/>
                <a:cs typeface="+mj-cs"/>
              </a:defRPr>
            </a:lvl1pPr>
          </a:lstStyle>
          <a:p>
            <a:pPr defTabSz="903020"/>
            <a:r>
              <a:rPr lang="en-US" altLang="en-US" sz="3659" b="1" dirty="0">
                <a:solidFill>
                  <a:prstClr val="black"/>
                </a:solidFill>
                <a:latin typeface="Arial" charset="0"/>
                <a:cs typeface="Arial" charset="0"/>
              </a:rPr>
              <a:t>Not Just the Needle: A Complicated Equation for HIV Transmission</a:t>
            </a:r>
          </a:p>
        </p:txBody>
      </p:sp>
      <p:sp>
        <p:nvSpPr>
          <p:cNvPr id="8" name="Content Placeholder 2"/>
          <p:cNvSpPr txBox="1">
            <a:spLocks/>
          </p:cNvSpPr>
          <p:nvPr/>
        </p:nvSpPr>
        <p:spPr>
          <a:xfrm>
            <a:off x="236925" y="1603057"/>
            <a:ext cx="7945580" cy="3667861"/>
          </a:xfrm>
          <a:prstGeom prst="rect">
            <a:avLst/>
          </a:prstGeom>
        </p:spPr>
        <p:txBody>
          <a:bodyPr vert="horz" lIns="90288" tIns="45144" rIns="90288" bIns="45144" rtlCol="0">
            <a:normAutofit/>
          </a:bodyPr>
          <a:lstStyle>
            <a:lvl1pPr marL="0" indent="0" algn="ctr" defTabSz="987231" rtl="0" eaLnBrk="1" latinLnBrk="0" hangingPunct="1">
              <a:spcBef>
                <a:spcPct val="20000"/>
              </a:spcBef>
              <a:buFont typeface="Arial" pitchFamily="34" charset="0"/>
              <a:buNone/>
              <a:defRPr sz="3500" kern="1200">
                <a:solidFill>
                  <a:schemeClr val="tx1">
                    <a:tint val="75000"/>
                  </a:schemeClr>
                </a:solidFill>
                <a:latin typeface="+mn-lt"/>
                <a:ea typeface="+mn-ea"/>
                <a:cs typeface="+mn-cs"/>
              </a:defRPr>
            </a:lvl1pPr>
            <a:lvl2pPr marL="493616" indent="0" algn="ctr" defTabSz="987231" rtl="0" eaLnBrk="1" latinLnBrk="0" hangingPunct="1">
              <a:spcBef>
                <a:spcPct val="20000"/>
              </a:spcBef>
              <a:buFont typeface="Arial" pitchFamily="34" charset="0"/>
              <a:buNone/>
              <a:defRPr sz="3000" kern="1200">
                <a:solidFill>
                  <a:schemeClr val="tx1">
                    <a:tint val="75000"/>
                  </a:schemeClr>
                </a:solidFill>
                <a:latin typeface="+mn-lt"/>
                <a:ea typeface="+mn-ea"/>
                <a:cs typeface="+mn-cs"/>
              </a:defRPr>
            </a:lvl2pPr>
            <a:lvl3pPr marL="987231" indent="0" algn="ctr" defTabSz="987231" rtl="0" eaLnBrk="1" latinLnBrk="0" hangingPunct="1">
              <a:spcBef>
                <a:spcPct val="20000"/>
              </a:spcBef>
              <a:buFont typeface="Arial" pitchFamily="34" charset="0"/>
              <a:buNone/>
              <a:defRPr sz="2600" kern="1200">
                <a:solidFill>
                  <a:schemeClr val="tx1">
                    <a:tint val="75000"/>
                  </a:schemeClr>
                </a:solidFill>
                <a:latin typeface="+mn-lt"/>
                <a:ea typeface="+mn-ea"/>
                <a:cs typeface="+mn-cs"/>
              </a:defRPr>
            </a:lvl3pPr>
            <a:lvl4pPr marL="1480848" indent="0" algn="ctr" defTabSz="987231"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4pPr>
            <a:lvl5pPr marL="1974464" indent="0" algn="ctr" defTabSz="987231"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5pPr>
            <a:lvl6pPr marL="2468080" indent="0" algn="ctr" defTabSz="987231"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6pPr>
            <a:lvl7pPr marL="2961695" indent="0" algn="ctr" defTabSz="987231"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7pPr>
            <a:lvl8pPr marL="3455311" indent="0" algn="ctr" defTabSz="987231"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8pPr>
            <a:lvl9pPr marL="3948927" indent="0" algn="ctr" defTabSz="987231"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9pPr>
          </a:lstStyle>
          <a:p>
            <a:pPr algn="l" defTabSz="903020"/>
            <a:endParaRPr lang="en-US" altLang="en-US" sz="2561" dirty="0">
              <a:solidFill>
                <a:prstClr val="black"/>
              </a:solidFill>
              <a:latin typeface="Arial" charset="0"/>
              <a:cs typeface="Arial" charset="0"/>
            </a:endParaRPr>
          </a:p>
          <a:p>
            <a:pPr algn="l" defTabSz="903020"/>
            <a:endParaRPr lang="en-US" altLang="en-US" sz="2561" dirty="0">
              <a:solidFill>
                <a:prstClr val="black"/>
              </a:solidFill>
              <a:latin typeface="Arial" charset="0"/>
              <a:cs typeface="Arial" charset="0"/>
            </a:endParaRPr>
          </a:p>
        </p:txBody>
      </p:sp>
      <p:sp>
        <p:nvSpPr>
          <p:cNvPr id="2" name="TextBox 1"/>
          <p:cNvSpPr txBox="1"/>
          <p:nvPr/>
        </p:nvSpPr>
        <p:spPr>
          <a:xfrm>
            <a:off x="100463" y="2285731"/>
            <a:ext cx="2519992" cy="4067521"/>
          </a:xfrm>
          <a:prstGeom prst="rect">
            <a:avLst/>
          </a:prstGeom>
          <a:noFill/>
        </p:spPr>
        <p:txBody>
          <a:bodyPr wrap="square" lIns="83628" tIns="41813" rIns="83628" bIns="41813" rtlCol="0">
            <a:spAutoFit/>
          </a:bodyPr>
          <a:lstStyle/>
          <a:p>
            <a:pPr defTabSz="902911"/>
            <a:r>
              <a:rPr lang="en-US" sz="2195" b="1" i="1" dirty="0">
                <a:solidFill>
                  <a:prstClr val="black"/>
                </a:solidFill>
                <a:latin typeface="Calibri"/>
              </a:rPr>
              <a:t>Type of Substance</a:t>
            </a:r>
          </a:p>
          <a:p>
            <a:pPr marL="313613" indent="-313613" defTabSz="902911">
              <a:buFont typeface="Arial" panose="020B0604020202020204" pitchFamily="34" charset="0"/>
              <a:buChar char="•"/>
            </a:pPr>
            <a:r>
              <a:rPr lang="en-US" sz="2195" dirty="0">
                <a:solidFill>
                  <a:prstClr val="black"/>
                </a:solidFill>
                <a:latin typeface="Calibri"/>
              </a:rPr>
              <a:t>Stimulant </a:t>
            </a:r>
          </a:p>
          <a:p>
            <a:pPr marL="313613" indent="-313613" defTabSz="902911">
              <a:buFont typeface="Arial" panose="020B0604020202020204" pitchFamily="34" charset="0"/>
              <a:buChar char="•"/>
            </a:pPr>
            <a:r>
              <a:rPr lang="en-US" sz="2195" dirty="0">
                <a:solidFill>
                  <a:prstClr val="black"/>
                </a:solidFill>
                <a:latin typeface="Calibri"/>
              </a:rPr>
              <a:t>Alcohol</a:t>
            </a:r>
          </a:p>
          <a:p>
            <a:pPr marL="313613" indent="-313613" defTabSz="902911">
              <a:buFont typeface="Arial" panose="020B0604020202020204" pitchFamily="34" charset="0"/>
              <a:buChar char="•"/>
            </a:pPr>
            <a:r>
              <a:rPr lang="en-US" sz="2195" dirty="0">
                <a:solidFill>
                  <a:prstClr val="black"/>
                </a:solidFill>
                <a:latin typeface="Calibri"/>
              </a:rPr>
              <a:t>NOT cannabis</a:t>
            </a:r>
          </a:p>
          <a:p>
            <a:pPr defTabSz="902911"/>
            <a:r>
              <a:rPr lang="en-US" sz="2195" b="1" i="1" dirty="0">
                <a:solidFill>
                  <a:prstClr val="black"/>
                </a:solidFill>
                <a:latin typeface="Calibri"/>
              </a:rPr>
              <a:t>Route of Use</a:t>
            </a:r>
          </a:p>
          <a:p>
            <a:pPr marL="313613" indent="-313613" defTabSz="902911">
              <a:buFont typeface="Arial" panose="020B0604020202020204" pitchFamily="34" charset="0"/>
              <a:buChar char="•"/>
            </a:pPr>
            <a:r>
              <a:rPr lang="en-US" sz="2195" dirty="0">
                <a:solidFill>
                  <a:prstClr val="black"/>
                </a:solidFill>
                <a:latin typeface="Calibri"/>
              </a:rPr>
              <a:t>Oral</a:t>
            </a:r>
          </a:p>
          <a:p>
            <a:pPr marL="313613" indent="-313613" defTabSz="902911">
              <a:buFont typeface="Arial" panose="020B0604020202020204" pitchFamily="34" charset="0"/>
              <a:buChar char="•"/>
            </a:pPr>
            <a:r>
              <a:rPr lang="en-US" sz="2195" dirty="0">
                <a:solidFill>
                  <a:prstClr val="black"/>
                </a:solidFill>
                <a:latin typeface="Calibri"/>
              </a:rPr>
              <a:t>Eating</a:t>
            </a:r>
          </a:p>
          <a:p>
            <a:pPr marL="313613" indent="-313613" defTabSz="902911">
              <a:buFont typeface="Arial" panose="020B0604020202020204" pitchFamily="34" charset="0"/>
              <a:buChar char="•"/>
            </a:pPr>
            <a:r>
              <a:rPr lang="en-US" sz="2195" dirty="0">
                <a:solidFill>
                  <a:prstClr val="black"/>
                </a:solidFill>
                <a:latin typeface="Calibri"/>
              </a:rPr>
              <a:t>Smoked</a:t>
            </a:r>
          </a:p>
          <a:p>
            <a:pPr marL="313613" indent="-313613" defTabSz="902911">
              <a:buFont typeface="Arial" panose="020B0604020202020204" pitchFamily="34" charset="0"/>
              <a:buChar char="•"/>
            </a:pPr>
            <a:r>
              <a:rPr lang="en-US" sz="2195" dirty="0">
                <a:solidFill>
                  <a:prstClr val="black"/>
                </a:solidFill>
                <a:latin typeface="Calibri"/>
              </a:rPr>
              <a:t>Inhaled</a:t>
            </a:r>
          </a:p>
          <a:p>
            <a:pPr marL="313613" indent="-313613" defTabSz="902911">
              <a:buFont typeface="Arial" panose="020B0604020202020204" pitchFamily="34" charset="0"/>
              <a:buChar char="•"/>
            </a:pPr>
            <a:r>
              <a:rPr lang="en-US" sz="2195" dirty="0">
                <a:solidFill>
                  <a:prstClr val="black"/>
                </a:solidFill>
                <a:latin typeface="Calibri"/>
              </a:rPr>
              <a:t>Inserted anally</a:t>
            </a:r>
          </a:p>
          <a:p>
            <a:pPr marL="313613" indent="-313613" defTabSz="902911">
              <a:buFont typeface="Arial" panose="020B0604020202020204" pitchFamily="34" charset="0"/>
              <a:buChar char="•"/>
            </a:pPr>
            <a:endParaRPr lang="en-US" sz="2195" dirty="0">
              <a:solidFill>
                <a:prstClr val="black"/>
              </a:solidFill>
              <a:latin typeface="Calibri"/>
            </a:endParaRPr>
          </a:p>
          <a:p>
            <a:pPr defTabSz="902911"/>
            <a:endParaRPr lang="en-US" sz="1738" dirty="0">
              <a:solidFill>
                <a:prstClr val="black"/>
              </a:solidFill>
              <a:latin typeface="Calibri"/>
            </a:endParaRPr>
          </a:p>
        </p:txBody>
      </p:sp>
      <p:sp>
        <p:nvSpPr>
          <p:cNvPr id="10" name="TextBox 9"/>
          <p:cNvSpPr txBox="1"/>
          <p:nvPr/>
        </p:nvSpPr>
        <p:spPr>
          <a:xfrm>
            <a:off x="6095598" y="2285730"/>
            <a:ext cx="2950873" cy="2040812"/>
          </a:xfrm>
          <a:prstGeom prst="rect">
            <a:avLst/>
          </a:prstGeom>
          <a:noFill/>
        </p:spPr>
        <p:txBody>
          <a:bodyPr wrap="square" lIns="83628" tIns="41813" rIns="83628" bIns="41813" rtlCol="0">
            <a:spAutoFit/>
          </a:bodyPr>
          <a:lstStyle/>
          <a:p>
            <a:pPr defTabSz="902911"/>
            <a:r>
              <a:rPr lang="en-US" sz="2195" b="1" i="1" dirty="0">
                <a:solidFill>
                  <a:prstClr val="black"/>
                </a:solidFill>
                <a:latin typeface="Calibri"/>
              </a:rPr>
              <a:t>HIV Transmission Risks</a:t>
            </a:r>
          </a:p>
          <a:p>
            <a:pPr marL="313613" indent="-313613" defTabSz="902911">
              <a:buFont typeface="Arial" panose="020B0604020202020204" pitchFamily="34" charset="0"/>
              <a:buChar char="•"/>
            </a:pPr>
            <a:r>
              <a:rPr lang="en-US" sz="2195" dirty="0">
                <a:solidFill>
                  <a:prstClr val="black"/>
                </a:solidFill>
                <a:latin typeface="Calibri"/>
              </a:rPr>
              <a:t>Blood (?)</a:t>
            </a:r>
          </a:p>
          <a:p>
            <a:pPr marL="313613" indent="-313613" defTabSz="902911">
              <a:buFont typeface="Arial" panose="020B0604020202020204" pitchFamily="34" charset="0"/>
              <a:buChar char="•"/>
            </a:pPr>
            <a:r>
              <a:rPr lang="en-US" sz="2195" dirty="0">
                <a:solidFill>
                  <a:prstClr val="black"/>
                </a:solidFill>
                <a:latin typeface="Calibri"/>
              </a:rPr>
              <a:t>Drug-facilitated sexual transmission</a:t>
            </a:r>
          </a:p>
          <a:p>
            <a:pPr marL="313613" indent="-313613" defTabSz="902911">
              <a:buFont typeface="Arial" panose="020B0604020202020204" pitchFamily="34" charset="0"/>
              <a:buChar char="•"/>
            </a:pPr>
            <a:endParaRPr lang="en-US" sz="2195" dirty="0">
              <a:solidFill>
                <a:prstClr val="black"/>
              </a:solidFill>
              <a:latin typeface="Calibri"/>
            </a:endParaRPr>
          </a:p>
          <a:p>
            <a:pPr defTabSz="902911"/>
            <a:endParaRPr lang="en-US" sz="1738" dirty="0">
              <a:solidFill>
                <a:prstClr val="black"/>
              </a:solidFill>
              <a:latin typeface="Calibri"/>
            </a:endParaRPr>
          </a:p>
        </p:txBody>
      </p:sp>
      <p:sp>
        <p:nvSpPr>
          <p:cNvPr id="3" name="Right Arrow 2"/>
          <p:cNvSpPr/>
          <p:nvPr/>
        </p:nvSpPr>
        <p:spPr>
          <a:xfrm>
            <a:off x="5415760" y="3229336"/>
            <a:ext cx="498531" cy="487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83628" tIns="41813" rIns="83628" bIns="41813" rtlCol="0" anchor="ctr"/>
          <a:lstStyle/>
          <a:p>
            <a:pPr algn="ctr" defTabSz="902911"/>
            <a:endParaRPr lang="en-US" sz="1738">
              <a:solidFill>
                <a:prstClr val="white"/>
              </a:solidFill>
              <a:latin typeface="Calibri"/>
            </a:endParaRPr>
          </a:p>
        </p:txBody>
      </p:sp>
      <p:sp>
        <p:nvSpPr>
          <p:cNvPr id="12" name="TextBox 11"/>
          <p:cNvSpPr txBox="1"/>
          <p:nvPr/>
        </p:nvSpPr>
        <p:spPr>
          <a:xfrm>
            <a:off x="2814160" y="2181990"/>
            <a:ext cx="2503730" cy="3800075"/>
          </a:xfrm>
          <a:prstGeom prst="rect">
            <a:avLst/>
          </a:prstGeom>
          <a:noFill/>
        </p:spPr>
        <p:txBody>
          <a:bodyPr wrap="square" lIns="83628" tIns="41813" rIns="83628" bIns="41813" rtlCol="0">
            <a:spAutoFit/>
          </a:bodyPr>
          <a:lstStyle/>
          <a:p>
            <a:pPr defTabSz="902911"/>
            <a:r>
              <a:rPr lang="en-US" sz="2195" b="1" i="1" dirty="0">
                <a:solidFill>
                  <a:prstClr val="black"/>
                </a:solidFill>
                <a:latin typeface="Calibri"/>
              </a:rPr>
              <a:t>Local Factors on HIV Prevalence</a:t>
            </a:r>
          </a:p>
          <a:p>
            <a:pPr marL="313613" indent="-313613" defTabSz="902911">
              <a:buFont typeface="Arial" panose="020B0604020202020204" pitchFamily="34" charset="0"/>
              <a:buChar char="•"/>
            </a:pPr>
            <a:r>
              <a:rPr lang="en-US" sz="2195" dirty="0">
                <a:solidFill>
                  <a:prstClr val="black"/>
                </a:solidFill>
                <a:latin typeface="Calibri"/>
              </a:rPr>
              <a:t>Dual Diagnosed</a:t>
            </a:r>
          </a:p>
          <a:p>
            <a:pPr marL="313613" indent="-313613" defTabSz="902911">
              <a:buFont typeface="Arial" panose="020B0604020202020204" pitchFamily="34" charset="0"/>
              <a:buChar char="•"/>
            </a:pPr>
            <a:r>
              <a:rPr lang="en-US" sz="2195" dirty="0">
                <a:solidFill>
                  <a:prstClr val="black"/>
                </a:solidFill>
                <a:latin typeface="Calibri"/>
              </a:rPr>
              <a:t>Poverty</a:t>
            </a:r>
          </a:p>
          <a:p>
            <a:pPr marL="313613" indent="-313613" defTabSz="902911">
              <a:buFont typeface="Arial" panose="020B0604020202020204" pitchFamily="34" charset="0"/>
              <a:buChar char="•"/>
            </a:pPr>
            <a:r>
              <a:rPr lang="en-US" sz="2195" dirty="0">
                <a:solidFill>
                  <a:prstClr val="black"/>
                </a:solidFill>
                <a:latin typeface="Calibri"/>
              </a:rPr>
              <a:t>Incarceration</a:t>
            </a:r>
          </a:p>
          <a:p>
            <a:pPr marL="313613" indent="-313613" defTabSz="902911">
              <a:buFont typeface="Arial" panose="020B0604020202020204" pitchFamily="34" charset="0"/>
              <a:buChar char="•"/>
            </a:pPr>
            <a:r>
              <a:rPr lang="en-US" sz="2195" dirty="0">
                <a:solidFill>
                  <a:prstClr val="black"/>
                </a:solidFill>
                <a:latin typeface="Calibri"/>
              </a:rPr>
              <a:t>MSM</a:t>
            </a:r>
          </a:p>
          <a:p>
            <a:pPr marL="313613" indent="-313613" defTabSz="902911">
              <a:buFont typeface="Arial" panose="020B0604020202020204" pitchFamily="34" charset="0"/>
              <a:buChar char="•"/>
            </a:pPr>
            <a:r>
              <a:rPr lang="en-US" sz="2195" dirty="0">
                <a:solidFill>
                  <a:prstClr val="black"/>
                </a:solidFill>
                <a:latin typeface="Calibri"/>
              </a:rPr>
              <a:t>Street youth</a:t>
            </a:r>
          </a:p>
          <a:p>
            <a:pPr marL="313613" indent="-313613" defTabSz="902911">
              <a:buFont typeface="Arial" panose="020B0604020202020204" pitchFamily="34" charset="0"/>
              <a:buChar char="•"/>
            </a:pPr>
            <a:r>
              <a:rPr lang="en-US" sz="2195" dirty="0">
                <a:solidFill>
                  <a:prstClr val="black"/>
                </a:solidFill>
                <a:latin typeface="Calibri"/>
              </a:rPr>
              <a:t>Women</a:t>
            </a:r>
          </a:p>
          <a:p>
            <a:pPr marL="313613" indent="-313613" defTabSz="902911">
              <a:buFont typeface="Arial" panose="020B0604020202020204" pitchFamily="34" charset="0"/>
              <a:buChar char="•"/>
            </a:pPr>
            <a:r>
              <a:rPr lang="en-US" sz="2195" dirty="0" smtClean="0">
                <a:solidFill>
                  <a:prstClr val="black"/>
                </a:solidFill>
                <a:latin typeface="Calibri"/>
              </a:rPr>
              <a:t>Race/ethnicity</a:t>
            </a:r>
          </a:p>
          <a:p>
            <a:pPr marL="313613" indent="-313613" defTabSz="902911">
              <a:buFont typeface="Arial" panose="020B0604020202020204" pitchFamily="34" charset="0"/>
              <a:buChar char="•"/>
            </a:pPr>
            <a:r>
              <a:rPr lang="en-US" sz="2195" dirty="0" smtClean="0">
                <a:solidFill>
                  <a:prstClr val="black"/>
                </a:solidFill>
                <a:latin typeface="Calibri"/>
              </a:rPr>
              <a:t>ART</a:t>
            </a:r>
          </a:p>
          <a:p>
            <a:pPr marL="313613" indent="-313613" defTabSz="902911">
              <a:buFont typeface="Arial" panose="020B0604020202020204" pitchFamily="34" charset="0"/>
              <a:buChar char="•"/>
            </a:pPr>
            <a:r>
              <a:rPr lang="en-US" sz="2195" dirty="0" smtClean="0">
                <a:solidFill>
                  <a:prstClr val="black"/>
                </a:solidFill>
                <a:latin typeface="Calibri"/>
              </a:rPr>
              <a:t>OST</a:t>
            </a:r>
            <a:endParaRPr lang="en-US" sz="1738" dirty="0">
              <a:solidFill>
                <a:prstClr val="black"/>
              </a:solidFill>
              <a:latin typeface="Calibri"/>
            </a:endParaRPr>
          </a:p>
        </p:txBody>
      </p:sp>
      <p:sp>
        <p:nvSpPr>
          <p:cNvPr id="13" name="TextBox 12"/>
          <p:cNvSpPr txBox="1"/>
          <p:nvPr/>
        </p:nvSpPr>
        <p:spPr>
          <a:xfrm>
            <a:off x="639764" y="1184867"/>
            <a:ext cx="8406708" cy="1027458"/>
          </a:xfrm>
          <a:prstGeom prst="rect">
            <a:avLst/>
          </a:prstGeom>
          <a:noFill/>
        </p:spPr>
        <p:txBody>
          <a:bodyPr wrap="square" lIns="83628" tIns="41813" rIns="83628" bIns="41813" rtlCol="0">
            <a:spAutoFit/>
          </a:bodyPr>
          <a:lstStyle/>
          <a:p>
            <a:pPr defTabSz="902911"/>
            <a:r>
              <a:rPr lang="en-US" sz="2195" b="1" dirty="0">
                <a:solidFill>
                  <a:prstClr val="black"/>
                </a:solidFill>
                <a:latin typeface="Calibri"/>
              </a:rPr>
              <a:t>NIDU		    +        HIV                          = 	Risk</a:t>
            </a:r>
          </a:p>
          <a:p>
            <a:pPr defTabSz="902911"/>
            <a:r>
              <a:rPr lang="en-US" sz="2195" b="1" dirty="0">
                <a:solidFill>
                  <a:prstClr val="black"/>
                </a:solidFill>
                <a:latin typeface="Calibri"/>
              </a:rPr>
              <a:t>Substance Use		Prevalence		Transmission Potential</a:t>
            </a:r>
          </a:p>
          <a:p>
            <a:pPr defTabSz="902911"/>
            <a:endParaRPr lang="en-US" sz="1738" dirty="0">
              <a:solidFill>
                <a:prstClr val="black"/>
              </a:solidFill>
              <a:latin typeface="Calibri"/>
            </a:endParaRPr>
          </a:p>
        </p:txBody>
      </p:sp>
      <p:sp>
        <p:nvSpPr>
          <p:cNvPr id="4" name="TextBox 3"/>
          <p:cNvSpPr txBox="1"/>
          <p:nvPr/>
        </p:nvSpPr>
        <p:spPr>
          <a:xfrm>
            <a:off x="2209800" y="6055470"/>
            <a:ext cx="6705600" cy="369332"/>
          </a:xfrm>
          <a:prstGeom prst="rect">
            <a:avLst/>
          </a:prstGeom>
          <a:noFill/>
        </p:spPr>
        <p:txBody>
          <a:bodyPr wrap="square" rtlCol="0">
            <a:spAutoFit/>
          </a:bodyPr>
          <a:lstStyle/>
          <a:p>
            <a:r>
              <a:rPr lang="en-US" dirty="0" smtClean="0"/>
              <a:t>Shoptaw S…</a:t>
            </a:r>
            <a:r>
              <a:rPr lang="en-US" dirty="0" err="1" smtClean="0"/>
              <a:t>Strathdee</a:t>
            </a:r>
            <a:r>
              <a:rPr lang="en-US" dirty="0" smtClean="0"/>
              <a:t> S. </a:t>
            </a:r>
            <a:r>
              <a:rPr lang="en-US" i="1" dirty="0" smtClean="0"/>
              <a:t>JAIDS, </a:t>
            </a:r>
            <a:r>
              <a:rPr lang="en-US" dirty="0"/>
              <a:t>2013, </a:t>
            </a:r>
            <a:r>
              <a:rPr lang="en-US" dirty="0" err="1"/>
              <a:t>Suppl</a:t>
            </a:r>
            <a:r>
              <a:rPr lang="en-US" dirty="0"/>
              <a:t> 2:S174-8</a:t>
            </a:r>
          </a:p>
        </p:txBody>
      </p:sp>
    </p:spTree>
    <p:extLst>
      <p:ext uri="{BB962C8B-B14F-4D97-AF65-F5344CB8AC3E}">
        <p14:creationId xmlns:p14="http://schemas.microsoft.com/office/powerpoint/2010/main" val="29776082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Stimulants</a:t>
            </a:r>
            <a:endParaRPr lang="en-US" dirty="0"/>
          </a:p>
        </p:txBody>
      </p:sp>
      <p:sp>
        <p:nvSpPr>
          <p:cNvPr id="6" name="Text Placeholder 5"/>
          <p:cNvSpPr>
            <a:spLocks noGrp="1"/>
          </p:cNvSpPr>
          <p:nvPr>
            <p:ph type="body" idx="1"/>
          </p:nvPr>
        </p:nvSpPr>
        <p:spPr/>
        <p:txBody>
          <a:bodyPr/>
          <a:lstStyle/>
          <a:p>
            <a:r>
              <a:rPr lang="en-US" dirty="0" smtClean="0"/>
              <a:t>National and Local</a:t>
            </a:r>
            <a:endParaRPr lang="en-US" dirty="0"/>
          </a:p>
        </p:txBody>
      </p:sp>
      <p:sp>
        <p:nvSpPr>
          <p:cNvPr id="4" name="Footer Placeholder 3"/>
          <p:cNvSpPr>
            <a:spLocks noGrp="1"/>
          </p:cNvSpPr>
          <p:nvPr>
            <p:ph type="ftr" sz="quarter" idx="11"/>
          </p:nvPr>
        </p:nvSpPr>
        <p:spPr/>
        <p:txBody>
          <a:bodyPr/>
          <a:lstStyle/>
          <a:p>
            <a:pPr defTabSz="902911"/>
            <a:endParaRPr lang="en-US">
              <a:solidFill>
                <a:prstClr val="black">
                  <a:tint val="75000"/>
                </a:prstClr>
              </a:solidFill>
            </a:endParaRPr>
          </a:p>
        </p:txBody>
      </p:sp>
    </p:spTree>
    <p:extLst>
      <p:ext uri="{BB962C8B-B14F-4D97-AF65-F5344CB8AC3E}">
        <p14:creationId xmlns:p14="http://schemas.microsoft.com/office/powerpoint/2010/main" val="4016148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838"/>
            <a:ext cx="8534400" cy="792162"/>
          </a:xfrm>
        </p:spPr>
        <p:txBody>
          <a:bodyPr>
            <a:normAutofit/>
          </a:bodyPr>
          <a:lstStyle/>
          <a:p>
            <a:r>
              <a:rPr lang="en-US" dirty="0" smtClean="0"/>
              <a:t>Watchful Waiting: Fentanyl in LA </a:t>
            </a:r>
            <a:endParaRPr lang="en-US" dirty="0"/>
          </a:p>
        </p:txBody>
      </p:sp>
      <p:pic>
        <p:nvPicPr>
          <p:cNvPr id="4" name="Content Placeholder 3"/>
          <p:cNvPicPr>
            <a:picLocks noGrp="1" noChangeAspect="1"/>
          </p:cNvPicPr>
          <p:nvPr>
            <p:ph idx="1"/>
          </p:nvPr>
        </p:nvPicPr>
        <p:blipFill>
          <a:blip r:embed="rId3"/>
          <a:stretch>
            <a:fillRect/>
          </a:stretch>
        </p:blipFill>
        <p:spPr>
          <a:xfrm>
            <a:off x="2057400" y="1371601"/>
            <a:ext cx="4145429" cy="4724400"/>
          </a:xfrm>
          <a:prstGeom prst="rect">
            <a:avLst/>
          </a:prstGeom>
        </p:spPr>
      </p:pic>
      <p:sp>
        <p:nvSpPr>
          <p:cNvPr id="5" name="TextBox 4"/>
          <p:cNvSpPr txBox="1"/>
          <p:nvPr/>
        </p:nvSpPr>
        <p:spPr>
          <a:xfrm>
            <a:off x="685800" y="6324602"/>
            <a:ext cx="5029200" cy="461665"/>
          </a:xfrm>
          <a:prstGeom prst="rect">
            <a:avLst/>
          </a:prstGeom>
          <a:noFill/>
        </p:spPr>
        <p:txBody>
          <a:bodyPr wrap="square" rtlCol="0">
            <a:spAutoFit/>
          </a:bodyPr>
          <a:lstStyle/>
          <a:p>
            <a:pPr algn="ctr"/>
            <a:r>
              <a:rPr lang="en-US" sz="2400" b="1" dirty="0" smtClean="0">
                <a:solidFill>
                  <a:srgbClr val="1E344B"/>
                </a:solidFill>
                <a:latin typeface="Arial" panose="020B0604020202020204" pitchFamily="34" charset="0"/>
                <a:cs typeface="Arial" panose="020B0604020202020204" pitchFamily="34" charset="0"/>
              </a:rPr>
              <a:t>May 15, 2018, </a:t>
            </a:r>
            <a:r>
              <a:rPr lang="en-US" sz="2400" b="1" i="1" dirty="0" smtClean="0">
                <a:solidFill>
                  <a:srgbClr val="1E344B"/>
                </a:solidFill>
                <a:latin typeface="Arial" panose="020B0604020202020204" pitchFamily="34" charset="0"/>
                <a:cs typeface="Arial" panose="020B0604020202020204" pitchFamily="34" charset="0"/>
              </a:rPr>
              <a:t>Times Los </a:t>
            </a:r>
            <a:r>
              <a:rPr lang="en-US" sz="2400" b="1" i="1" dirty="0">
                <a:solidFill>
                  <a:srgbClr val="1E344B"/>
                </a:solidFill>
                <a:latin typeface="Arial" panose="020B0604020202020204" pitchFamily="34" charset="0"/>
                <a:cs typeface="Arial" panose="020B0604020202020204" pitchFamily="34" charset="0"/>
              </a:rPr>
              <a:t>Angeles </a:t>
            </a:r>
            <a:endParaRPr lang="en-US" sz="2400" b="1" dirty="0" smtClean="0">
              <a:solidFill>
                <a:srgbClr val="1E344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19460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1771"/>
            <a:ext cx="8458201" cy="1331911"/>
          </a:xfrm>
        </p:spPr>
        <p:txBody>
          <a:bodyPr>
            <a:normAutofit fontScale="90000"/>
          </a:bodyPr>
          <a:lstStyle/>
          <a:p>
            <a:r>
              <a:rPr lang="en-US" dirty="0" smtClean="0"/>
              <a:t>NYC: </a:t>
            </a:r>
            <a:r>
              <a:rPr lang="en-US" i="1" dirty="0"/>
              <a:t>Fentanyl </a:t>
            </a:r>
            <a:r>
              <a:rPr lang="en-US" i="1" dirty="0" smtClean="0"/>
              <a:t>detected in 37% </a:t>
            </a:r>
            <a:r>
              <a:rPr lang="en-US" i="1" dirty="0"/>
              <a:t>of </a:t>
            </a:r>
            <a:r>
              <a:rPr lang="en-US" i="1" dirty="0" smtClean="0"/>
              <a:t>cocaine OD Deaths in 2016</a:t>
            </a:r>
            <a:r>
              <a:rPr lang="en-US" i="1" dirty="0"/>
              <a:t>, up </a:t>
            </a:r>
            <a:r>
              <a:rPr lang="en-US" i="1" dirty="0" smtClean="0"/>
              <a:t>11% over 2015</a:t>
            </a:r>
            <a:endParaRPr lang="en-US" dirty="0"/>
          </a:p>
        </p:txBody>
      </p:sp>
      <p:sp>
        <p:nvSpPr>
          <p:cNvPr id="2" name="Footer Placeholder 1"/>
          <p:cNvSpPr>
            <a:spLocks noGrp="1"/>
          </p:cNvSpPr>
          <p:nvPr>
            <p:ph type="ftr" sz="quarter" idx="11"/>
          </p:nvPr>
        </p:nvSpPr>
        <p:spPr/>
        <p:txBody>
          <a:bodyPr/>
          <a:lstStyle/>
          <a:p>
            <a:pPr defTabSz="903020"/>
            <a:endParaRPr lang="en-US">
              <a:solidFill>
                <a:prstClr val="black">
                  <a:tint val="75000"/>
                </a:prstClr>
              </a:solidFill>
            </a:endParaRPr>
          </a:p>
        </p:txBody>
      </p:sp>
      <p:pic>
        <p:nvPicPr>
          <p:cNvPr id="3" name="Picture 2"/>
          <p:cNvPicPr>
            <a:picLocks noChangeAspect="1"/>
          </p:cNvPicPr>
          <p:nvPr/>
        </p:nvPicPr>
        <p:blipFill>
          <a:blip r:embed="rId2"/>
          <a:stretch>
            <a:fillRect/>
          </a:stretch>
        </p:blipFill>
        <p:spPr>
          <a:xfrm>
            <a:off x="1" y="1295400"/>
            <a:ext cx="9067800" cy="5562600"/>
          </a:xfrm>
          <a:prstGeom prst="rect">
            <a:avLst/>
          </a:prstGeom>
        </p:spPr>
      </p:pic>
    </p:spTree>
    <p:extLst>
      <p:ext uri="{BB962C8B-B14F-4D97-AF65-F5344CB8AC3E}">
        <p14:creationId xmlns:p14="http://schemas.microsoft.com/office/powerpoint/2010/main" val="793009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6962" y="960440"/>
            <a:ext cx="8849510" cy="944562"/>
          </a:xfrm>
        </p:spPr>
        <p:txBody>
          <a:bodyPr>
            <a:normAutofit fontScale="90000"/>
          </a:bodyPr>
          <a:lstStyle/>
          <a:p>
            <a:r>
              <a:rPr lang="en-US" dirty="0" smtClean="0"/>
              <a:t>Crack Cocaine Use and HIV Seroconversion among People Who Use Injection Drugs</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12866" y="2120903"/>
            <a:ext cx="5691857" cy="4367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701263" y="6488797"/>
            <a:ext cx="4206003" cy="330488"/>
          </a:xfrm>
          <a:prstGeom prst="rect">
            <a:avLst/>
          </a:prstGeom>
          <a:noFill/>
        </p:spPr>
        <p:txBody>
          <a:bodyPr wrap="square" lIns="90309" tIns="45155" rIns="90309" bIns="45155" rtlCol="0">
            <a:spAutoFit/>
          </a:bodyPr>
          <a:lstStyle/>
          <a:p>
            <a:pPr defTabSz="903122"/>
            <a:r>
              <a:rPr lang="en-US" sz="1555" dirty="0" err="1">
                <a:solidFill>
                  <a:srgbClr val="1E344B"/>
                </a:solidFill>
                <a:latin typeface="Arial" panose="020B0604020202020204" pitchFamily="34" charset="0"/>
                <a:cs typeface="Arial" panose="020B0604020202020204" pitchFamily="34" charset="0"/>
              </a:rPr>
              <a:t>DeBeck</a:t>
            </a:r>
            <a:r>
              <a:rPr lang="en-US" sz="1555" dirty="0">
                <a:solidFill>
                  <a:srgbClr val="1E344B"/>
                </a:solidFill>
                <a:latin typeface="Arial" panose="020B0604020202020204" pitchFamily="34" charset="0"/>
                <a:cs typeface="Arial" panose="020B0604020202020204" pitchFamily="34" charset="0"/>
              </a:rPr>
              <a:t> et al., 2009, </a:t>
            </a:r>
            <a:r>
              <a:rPr lang="en-US" sz="1555" i="1" dirty="0">
                <a:solidFill>
                  <a:srgbClr val="1E344B"/>
                </a:solidFill>
                <a:latin typeface="Arial" panose="020B0604020202020204" pitchFamily="34" charset="0"/>
                <a:cs typeface="Arial" panose="020B0604020202020204" pitchFamily="34" charset="0"/>
              </a:rPr>
              <a:t>CMAJ, 181</a:t>
            </a:r>
            <a:r>
              <a:rPr lang="en-US" sz="1555" dirty="0">
                <a:solidFill>
                  <a:srgbClr val="1E344B"/>
                </a:solidFill>
                <a:latin typeface="Arial" panose="020B0604020202020204" pitchFamily="34" charset="0"/>
                <a:cs typeface="Arial" panose="020B0604020202020204" pitchFamily="34" charset="0"/>
              </a:rPr>
              <a:t>:585-589</a:t>
            </a:r>
          </a:p>
        </p:txBody>
      </p:sp>
    </p:spTree>
    <p:extLst>
      <p:ext uri="{BB962C8B-B14F-4D97-AF65-F5344CB8AC3E}">
        <p14:creationId xmlns:p14="http://schemas.microsoft.com/office/powerpoint/2010/main" val="38994731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Evidence Based Prevention for PWID</a:t>
            </a:r>
            <a:endParaRPr lang="en-US" dirty="0"/>
          </a:p>
        </p:txBody>
      </p:sp>
      <p:sp>
        <p:nvSpPr>
          <p:cNvPr id="3" name="Content Placeholder 2"/>
          <p:cNvSpPr>
            <a:spLocks noGrp="1"/>
          </p:cNvSpPr>
          <p:nvPr>
            <p:ph idx="1"/>
          </p:nvPr>
        </p:nvSpPr>
        <p:spPr>
          <a:xfrm>
            <a:off x="152400" y="1219200"/>
            <a:ext cx="8839200" cy="5257800"/>
          </a:xfrm>
        </p:spPr>
        <p:txBody>
          <a:bodyPr>
            <a:normAutofit fontScale="77500" lnSpcReduction="20000"/>
          </a:bodyPr>
          <a:lstStyle/>
          <a:p>
            <a:r>
              <a:rPr lang="en-US" dirty="0"/>
              <a:t>Use only new, sterile needles and works each </a:t>
            </a:r>
            <a:r>
              <a:rPr lang="en-US" dirty="0" smtClean="0"/>
              <a:t>time. NSPs and Pharmacy sales. </a:t>
            </a:r>
            <a:endParaRPr lang="en-US" dirty="0"/>
          </a:p>
          <a:p>
            <a:r>
              <a:rPr lang="en-US" dirty="0"/>
              <a:t>Never share needles or works.</a:t>
            </a:r>
          </a:p>
          <a:p>
            <a:r>
              <a:rPr lang="en-US" dirty="0"/>
              <a:t>Clean used needles with bleach </a:t>
            </a:r>
            <a:r>
              <a:rPr lang="en-US" b="1" dirty="0"/>
              <a:t>only </a:t>
            </a:r>
            <a:r>
              <a:rPr lang="en-US" dirty="0"/>
              <a:t>when you can’t get new ones. </a:t>
            </a:r>
          </a:p>
          <a:p>
            <a:r>
              <a:rPr lang="en-US" dirty="0"/>
              <a:t>Use sterile water to fix drugs.</a:t>
            </a:r>
          </a:p>
          <a:p>
            <a:r>
              <a:rPr lang="en-US" dirty="0"/>
              <a:t>Clean your skin with a new alcohol swab before you inject.</a:t>
            </a:r>
          </a:p>
          <a:p>
            <a:r>
              <a:rPr lang="en-US" dirty="0"/>
              <a:t>Be careful not to get someone else’s blood on </a:t>
            </a:r>
            <a:r>
              <a:rPr lang="en-US" dirty="0" smtClean="0"/>
              <a:t>hands or </a:t>
            </a:r>
            <a:r>
              <a:rPr lang="en-US" dirty="0"/>
              <a:t>works.</a:t>
            </a:r>
          </a:p>
          <a:p>
            <a:r>
              <a:rPr lang="en-US" dirty="0"/>
              <a:t>Dispose of needles safely after one use. Use a sharps </a:t>
            </a:r>
            <a:r>
              <a:rPr lang="en-US" dirty="0" smtClean="0"/>
              <a:t>container.</a:t>
            </a:r>
            <a:endParaRPr lang="en-US" dirty="0"/>
          </a:p>
          <a:p>
            <a:r>
              <a:rPr lang="en-US" dirty="0"/>
              <a:t>Get tested for HIV at least once a </a:t>
            </a:r>
            <a:r>
              <a:rPr lang="en-US" dirty="0" smtClean="0"/>
              <a:t>year.</a:t>
            </a:r>
          </a:p>
          <a:p>
            <a:r>
              <a:rPr lang="en-US" dirty="0" smtClean="0"/>
              <a:t>opioid substitution therapy and ART for HIV.</a:t>
            </a:r>
            <a:endParaRPr lang="en-US" dirty="0"/>
          </a:p>
          <a:p>
            <a:r>
              <a:rPr lang="en-US" dirty="0" smtClean="0"/>
              <a:t>Take </a:t>
            </a:r>
            <a:r>
              <a:rPr lang="en-US" dirty="0" err="1" smtClean="0"/>
              <a:t>PrEP</a:t>
            </a:r>
            <a:r>
              <a:rPr lang="en-US" dirty="0" smtClean="0"/>
              <a:t>, if you’re negative.</a:t>
            </a:r>
          </a:p>
          <a:p>
            <a:r>
              <a:rPr lang="en-US" dirty="0" smtClean="0"/>
              <a:t>Use PEP when needed after risk exposures. </a:t>
            </a:r>
          </a:p>
          <a:p>
            <a:r>
              <a:rPr lang="en-US" dirty="0" smtClean="0"/>
              <a:t>Don’t </a:t>
            </a:r>
            <a:r>
              <a:rPr lang="en-US" dirty="0"/>
              <a:t>have sex if you’re high. </a:t>
            </a:r>
            <a:r>
              <a:rPr lang="en-US" dirty="0" smtClean="0"/>
              <a:t>Use condoms if you do. </a:t>
            </a:r>
            <a:endParaRPr lang="en-US" dirty="0"/>
          </a:p>
        </p:txBody>
      </p:sp>
      <p:sp>
        <p:nvSpPr>
          <p:cNvPr id="4" name="Footer Placeholder 3"/>
          <p:cNvSpPr>
            <a:spLocks noGrp="1"/>
          </p:cNvSpPr>
          <p:nvPr>
            <p:ph type="ftr" sz="quarter" idx="11"/>
          </p:nvPr>
        </p:nvSpPr>
        <p:spPr>
          <a:xfrm>
            <a:off x="3124200" y="6514646"/>
            <a:ext cx="2895600" cy="365125"/>
          </a:xfrm>
        </p:spPr>
        <p:txBody>
          <a:bodyPr/>
          <a:lstStyle/>
          <a:p>
            <a:pPr defTabSz="902911"/>
            <a:r>
              <a:rPr lang="en-US" sz="2000" dirty="0" smtClean="0">
                <a:solidFill>
                  <a:prstClr val="black">
                    <a:tint val="75000"/>
                  </a:prstClr>
                </a:solidFill>
              </a:rPr>
              <a:t>www.hiv.gov</a:t>
            </a:r>
            <a:endParaRPr lang="en-US" sz="2000" dirty="0">
              <a:solidFill>
                <a:prstClr val="black">
                  <a:tint val="75000"/>
                </a:prstClr>
              </a:solidFill>
            </a:endParaRPr>
          </a:p>
        </p:txBody>
      </p:sp>
    </p:spTree>
    <p:extLst>
      <p:ext uri="{BB962C8B-B14F-4D97-AF65-F5344CB8AC3E}">
        <p14:creationId xmlns:p14="http://schemas.microsoft.com/office/powerpoint/2010/main" val="3471880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p:txBody>
          <a:bodyPr/>
          <a:lstStyle/>
          <a:p>
            <a:r>
              <a:rPr lang="en-US" dirty="0" smtClean="0"/>
              <a:t>NIDA Grant U01 DA036267</a:t>
            </a:r>
            <a:endParaRPr lang="en-US" b="1" dirty="0" smtClean="0">
              <a:solidFill>
                <a:schemeClr val="accent6"/>
              </a:solidFill>
            </a:endParaRPr>
          </a:p>
          <a:p>
            <a:r>
              <a:rPr lang="en-US" dirty="0" smtClean="0"/>
              <a:t>NIMH Grant P30 MH 058107</a:t>
            </a:r>
          </a:p>
          <a:p>
            <a:r>
              <a:rPr lang="en-US" dirty="0" smtClean="0"/>
              <a:t>UCLA CTSI/CFAR UM1 </a:t>
            </a:r>
            <a:r>
              <a:rPr lang="en-US" dirty="0"/>
              <a:t>AI068619</a:t>
            </a:r>
          </a:p>
        </p:txBody>
      </p:sp>
    </p:spTree>
    <p:extLst>
      <p:ext uri="{BB962C8B-B14F-4D97-AF65-F5344CB8AC3E}">
        <p14:creationId xmlns:p14="http://schemas.microsoft.com/office/powerpoint/2010/main" val="32538247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9"/>
            <a:ext cx="8229600" cy="639761"/>
          </a:xfrm>
        </p:spPr>
        <p:txBody>
          <a:bodyPr>
            <a:normAutofit fontScale="90000"/>
          </a:bodyPr>
          <a:lstStyle/>
          <a:p>
            <a:r>
              <a:rPr lang="en-US" dirty="0" smtClean="0"/>
              <a:t>HIV Prevalence Among PWID</a:t>
            </a:r>
            <a:endParaRPr lang="en-US" dirty="0"/>
          </a:p>
        </p:txBody>
      </p:sp>
      <p:pic>
        <p:nvPicPr>
          <p:cNvPr id="5" name="Content Placeholder 4"/>
          <p:cNvPicPr>
            <a:picLocks noGrp="1" noChangeAspect="1"/>
          </p:cNvPicPr>
          <p:nvPr>
            <p:ph idx="1"/>
          </p:nvPr>
        </p:nvPicPr>
        <p:blipFill>
          <a:blip r:embed="rId2"/>
          <a:stretch>
            <a:fillRect/>
          </a:stretch>
        </p:blipFill>
        <p:spPr>
          <a:xfrm>
            <a:off x="152400" y="914400"/>
            <a:ext cx="8763000" cy="5593802"/>
          </a:xfrm>
          <a:prstGeom prst="rect">
            <a:avLst/>
          </a:prstGeom>
        </p:spPr>
      </p:pic>
      <p:sp>
        <p:nvSpPr>
          <p:cNvPr id="4" name="Footer Placeholder 3"/>
          <p:cNvSpPr>
            <a:spLocks noGrp="1"/>
          </p:cNvSpPr>
          <p:nvPr>
            <p:ph type="ftr" sz="quarter" idx="11"/>
          </p:nvPr>
        </p:nvSpPr>
        <p:spPr>
          <a:xfrm>
            <a:off x="2677886" y="6319611"/>
            <a:ext cx="6477000" cy="549275"/>
          </a:xfrm>
        </p:spPr>
        <p:txBody>
          <a:bodyPr/>
          <a:lstStyle/>
          <a:p>
            <a:pPr algn="l" defTabSz="902911"/>
            <a:r>
              <a:rPr lang="en-US" sz="1800" dirty="0" smtClean="0">
                <a:solidFill>
                  <a:schemeClr val="tx1"/>
                </a:solidFill>
              </a:rPr>
              <a:t>Degenhardt et al. </a:t>
            </a:r>
            <a:r>
              <a:rPr lang="en-US" sz="1800" i="1" dirty="0" smtClean="0">
                <a:solidFill>
                  <a:schemeClr val="tx1"/>
                </a:solidFill>
              </a:rPr>
              <a:t>Lancet Glob Health. </a:t>
            </a:r>
            <a:r>
              <a:rPr lang="en-US" sz="1800" dirty="0">
                <a:solidFill>
                  <a:schemeClr val="tx1"/>
                </a:solidFill>
              </a:rPr>
              <a:t>2017 Dec;5(12):e1192-e1207</a:t>
            </a:r>
          </a:p>
        </p:txBody>
      </p:sp>
    </p:spTree>
    <p:extLst>
      <p:ext uri="{BB962C8B-B14F-4D97-AF65-F5344CB8AC3E}">
        <p14:creationId xmlns:p14="http://schemas.microsoft.com/office/powerpoint/2010/main" val="3244857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HIV and Opioid Use:</a:t>
            </a:r>
            <a:br>
              <a:rPr lang="en-US" dirty="0" smtClean="0"/>
            </a:br>
            <a:r>
              <a:rPr lang="en-US" dirty="0" smtClean="0"/>
              <a:t>What We Know From U.S.</a:t>
            </a:r>
            <a:endParaRPr lang="en-US" dirty="0"/>
          </a:p>
        </p:txBody>
      </p:sp>
      <p:sp>
        <p:nvSpPr>
          <p:cNvPr id="6" name="Content Placeholder 5"/>
          <p:cNvSpPr>
            <a:spLocks noGrp="1"/>
          </p:cNvSpPr>
          <p:nvPr>
            <p:ph idx="1"/>
          </p:nvPr>
        </p:nvSpPr>
        <p:spPr>
          <a:xfrm>
            <a:off x="4343400" y="1830387"/>
            <a:ext cx="4724400" cy="4525963"/>
          </a:xfrm>
        </p:spPr>
        <p:txBody>
          <a:bodyPr>
            <a:normAutofit/>
          </a:bodyPr>
          <a:lstStyle/>
          <a:p>
            <a:r>
              <a:rPr lang="en-US" dirty="0" smtClean="0"/>
              <a:t>Recent Outbreaks of Opioids and HIV</a:t>
            </a:r>
          </a:p>
          <a:p>
            <a:r>
              <a:rPr lang="en-US" dirty="0" smtClean="0"/>
              <a:t>Needle and Syringe Programs</a:t>
            </a:r>
          </a:p>
          <a:p>
            <a:r>
              <a:rPr lang="en-US" dirty="0"/>
              <a:t>Opioid Agonist </a:t>
            </a:r>
            <a:r>
              <a:rPr lang="en-US" dirty="0" smtClean="0"/>
              <a:t>Therapy</a:t>
            </a:r>
          </a:p>
          <a:p>
            <a:r>
              <a:rPr lang="en-US" dirty="0" smtClean="0"/>
              <a:t>Antiretroviral Therapy</a:t>
            </a:r>
          </a:p>
          <a:p>
            <a:r>
              <a:rPr lang="en-US" dirty="0" smtClean="0"/>
              <a:t>Stimulants</a:t>
            </a:r>
            <a:endParaRPr lang="en-US" dirty="0"/>
          </a:p>
        </p:txBody>
      </p:sp>
      <p:pic>
        <p:nvPicPr>
          <p:cNvPr id="7" name="Picture 6"/>
          <p:cNvPicPr>
            <a:picLocks noChangeAspect="1"/>
          </p:cNvPicPr>
          <p:nvPr/>
        </p:nvPicPr>
        <p:blipFill>
          <a:blip r:embed="rId2"/>
          <a:stretch>
            <a:fillRect/>
          </a:stretch>
        </p:blipFill>
        <p:spPr>
          <a:xfrm>
            <a:off x="7435" y="1752600"/>
            <a:ext cx="4107366" cy="4603750"/>
          </a:xfrm>
          <a:prstGeom prst="rect">
            <a:avLst/>
          </a:prstGeom>
        </p:spPr>
      </p:pic>
    </p:spTree>
    <p:extLst>
      <p:ext uri="{BB962C8B-B14F-4D97-AF65-F5344CB8AC3E}">
        <p14:creationId xmlns:p14="http://schemas.microsoft.com/office/powerpoint/2010/main" val="28145132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Recent HIV Outbreaks in People who use injection drugs</a:t>
            </a:r>
            <a:endParaRPr lang="en-US" dirty="0"/>
          </a:p>
        </p:txBody>
      </p:sp>
      <p:sp>
        <p:nvSpPr>
          <p:cNvPr id="6" name="Text Placeholder 5"/>
          <p:cNvSpPr>
            <a:spLocks noGrp="1"/>
          </p:cNvSpPr>
          <p:nvPr>
            <p:ph type="body" idx="1"/>
          </p:nvPr>
        </p:nvSpPr>
        <p:spPr/>
        <p:txBody>
          <a:bodyPr/>
          <a:lstStyle/>
          <a:p>
            <a:r>
              <a:rPr lang="en-US" dirty="0" smtClean="0"/>
              <a:t>Scott County, Indiana</a:t>
            </a:r>
          </a:p>
          <a:p>
            <a:r>
              <a:rPr lang="en-US" dirty="0" smtClean="0"/>
              <a:t>West Virginia</a:t>
            </a:r>
          </a:p>
          <a:p>
            <a:r>
              <a:rPr lang="en-US" dirty="0" smtClean="0"/>
              <a:t>Lowell &amp; Lawrence, Massachusetts</a:t>
            </a:r>
            <a:endParaRPr lang="en-US" dirty="0"/>
          </a:p>
        </p:txBody>
      </p:sp>
    </p:spTree>
    <p:extLst>
      <p:ext uri="{BB962C8B-B14F-4D97-AF65-F5344CB8AC3E}">
        <p14:creationId xmlns:p14="http://schemas.microsoft.com/office/powerpoint/2010/main" val="1100043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Scott County, Indiana</a:t>
            </a:r>
            <a:endParaRPr lang="en-US" dirty="0"/>
          </a:p>
        </p:txBody>
      </p:sp>
      <p:pic>
        <p:nvPicPr>
          <p:cNvPr id="5" name="Content Placeholder 4"/>
          <p:cNvPicPr>
            <a:picLocks noGrp="1" noChangeAspect="1"/>
          </p:cNvPicPr>
          <p:nvPr>
            <p:ph idx="1"/>
          </p:nvPr>
        </p:nvPicPr>
        <p:blipFill>
          <a:blip r:embed="rId2"/>
          <a:stretch>
            <a:fillRect/>
          </a:stretch>
        </p:blipFill>
        <p:spPr>
          <a:xfrm>
            <a:off x="0" y="1417639"/>
            <a:ext cx="4998509" cy="2970869"/>
          </a:xfrm>
          <a:prstGeom prst="rect">
            <a:avLst/>
          </a:prstGeom>
        </p:spPr>
      </p:pic>
      <p:pic>
        <p:nvPicPr>
          <p:cNvPr id="6" name="Picture 5"/>
          <p:cNvPicPr>
            <a:picLocks noChangeAspect="1"/>
          </p:cNvPicPr>
          <p:nvPr/>
        </p:nvPicPr>
        <p:blipFill>
          <a:blip r:embed="rId3"/>
          <a:stretch>
            <a:fillRect/>
          </a:stretch>
        </p:blipFill>
        <p:spPr>
          <a:xfrm>
            <a:off x="74234" y="4388508"/>
            <a:ext cx="5031166" cy="2547937"/>
          </a:xfrm>
          <a:prstGeom prst="rect">
            <a:avLst/>
          </a:prstGeom>
        </p:spPr>
      </p:pic>
      <p:pic>
        <p:nvPicPr>
          <p:cNvPr id="7" name="Picture 6"/>
          <p:cNvPicPr>
            <a:picLocks noChangeAspect="1"/>
          </p:cNvPicPr>
          <p:nvPr/>
        </p:nvPicPr>
        <p:blipFill>
          <a:blip r:embed="rId4"/>
          <a:stretch>
            <a:fillRect/>
          </a:stretch>
        </p:blipFill>
        <p:spPr>
          <a:xfrm>
            <a:off x="4876800" y="1428525"/>
            <a:ext cx="4267200" cy="5518806"/>
          </a:xfrm>
          <a:prstGeom prst="rect">
            <a:avLst/>
          </a:prstGeom>
        </p:spPr>
      </p:pic>
    </p:spTree>
    <p:extLst>
      <p:ext uri="{BB962C8B-B14F-4D97-AF65-F5344CB8AC3E}">
        <p14:creationId xmlns:p14="http://schemas.microsoft.com/office/powerpoint/2010/main" val="14762953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Scott County Outbreak, 2015</a:t>
            </a:r>
            <a:endParaRPr lang="en-US" dirty="0"/>
          </a:p>
        </p:txBody>
      </p:sp>
      <p:pic>
        <p:nvPicPr>
          <p:cNvPr id="5" name="Content Placeholder 4"/>
          <p:cNvPicPr>
            <a:picLocks noGrp="1" noChangeAspect="1"/>
          </p:cNvPicPr>
          <p:nvPr>
            <p:ph idx="1"/>
          </p:nvPr>
        </p:nvPicPr>
        <p:blipFill>
          <a:blip r:embed="rId2"/>
          <a:stretch>
            <a:fillRect/>
          </a:stretch>
        </p:blipFill>
        <p:spPr>
          <a:xfrm>
            <a:off x="457201" y="1828800"/>
            <a:ext cx="8229600" cy="4267199"/>
          </a:xfrm>
          <a:prstGeom prst="rect">
            <a:avLst/>
          </a:prstGeom>
        </p:spPr>
      </p:pic>
      <p:sp>
        <p:nvSpPr>
          <p:cNvPr id="4" name="Footer Placeholder 3"/>
          <p:cNvSpPr>
            <a:spLocks noGrp="1"/>
          </p:cNvSpPr>
          <p:nvPr>
            <p:ph type="ftr" sz="quarter" idx="11"/>
          </p:nvPr>
        </p:nvSpPr>
        <p:spPr>
          <a:xfrm>
            <a:off x="3124200" y="6356351"/>
            <a:ext cx="4572000" cy="349250"/>
          </a:xfrm>
        </p:spPr>
        <p:txBody>
          <a:bodyPr/>
          <a:lstStyle/>
          <a:p>
            <a:pPr algn="l" defTabSz="902911"/>
            <a:r>
              <a:rPr lang="en-US" sz="1800" dirty="0" smtClean="0">
                <a:solidFill>
                  <a:prstClr val="black">
                    <a:tint val="75000"/>
                  </a:prstClr>
                </a:solidFill>
              </a:rPr>
              <a:t>Phillips et al., JAMA. 2016, </a:t>
            </a:r>
            <a:r>
              <a:rPr lang="en-US" sz="1800" dirty="0" smtClean="0"/>
              <a:t>375:229-39</a:t>
            </a:r>
            <a:endParaRPr lang="en-US" sz="1800" dirty="0">
              <a:solidFill>
                <a:schemeClr val="tx1"/>
              </a:solidFill>
            </a:endParaRPr>
          </a:p>
        </p:txBody>
      </p:sp>
    </p:spTree>
    <p:extLst>
      <p:ext uri="{BB962C8B-B14F-4D97-AF65-F5344CB8AC3E}">
        <p14:creationId xmlns:p14="http://schemas.microsoft.com/office/powerpoint/2010/main" val="41255966"/>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HPTN 2015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marL="0" indent="0" algn="ctr">
          <a:defRPr sz="3200" b="1" dirty="0" smtClean="0">
            <a:solidFill>
              <a:srgbClr val="1E344B"/>
            </a:solidFill>
            <a:latin typeface="Arial" panose="020B0604020202020204" pitchFamily="34" charset="0"/>
            <a:cs typeface="Arial" panose="020B0604020202020204" pitchFamily="34" charset="0"/>
          </a:defRPr>
        </a:defPPr>
      </a:lstStyle>
    </a:txDef>
  </a:objectDefaults>
  <a:extraClrSchemeLst/>
</a:theme>
</file>

<file path=ppt/theme/theme5.xml><?xml version="1.0" encoding="utf-8"?>
<a:theme xmlns:a="http://schemas.openxmlformats.org/drawingml/2006/main" name="Default Design">
  <a:themeElements>
    <a:clrScheme name="">
      <a:dk1>
        <a:srgbClr val="FFFFFF"/>
      </a:dk1>
      <a:lt1>
        <a:srgbClr val="FFFFFF"/>
      </a:lt1>
      <a:dk2>
        <a:srgbClr val="FFFF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rgbClr val="FFFF00"/>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rgbClr val="FFFF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2569</TotalTime>
  <Words>1373</Words>
  <Application>Microsoft Office PowerPoint</Application>
  <PresentationFormat>On-screen Show (4:3)</PresentationFormat>
  <Paragraphs>189</Paragraphs>
  <Slides>36</Slides>
  <Notes>6</Notes>
  <HiddenSlides>0</HiddenSlides>
  <MMClips>0</MMClips>
  <ScaleCrop>false</ScaleCrop>
  <HeadingPairs>
    <vt:vector size="8" baseType="variant">
      <vt:variant>
        <vt:lpstr>Fonts Used</vt:lpstr>
      </vt:variant>
      <vt:variant>
        <vt:i4>3</vt:i4>
      </vt:variant>
      <vt:variant>
        <vt:lpstr>Theme</vt:lpstr>
      </vt:variant>
      <vt:variant>
        <vt:i4>5</vt:i4>
      </vt:variant>
      <vt:variant>
        <vt:lpstr>Embedded OLE Servers</vt:lpstr>
      </vt:variant>
      <vt:variant>
        <vt:i4>1</vt:i4>
      </vt:variant>
      <vt:variant>
        <vt:lpstr>Slide Titles</vt:lpstr>
      </vt:variant>
      <vt:variant>
        <vt:i4>36</vt:i4>
      </vt:variant>
    </vt:vector>
  </HeadingPairs>
  <TitlesOfParts>
    <vt:vector size="45" baseType="lpstr">
      <vt:lpstr>Arial</vt:lpstr>
      <vt:lpstr>Calibri</vt:lpstr>
      <vt:lpstr>Tw Cen MT</vt:lpstr>
      <vt:lpstr>2_Office Theme</vt:lpstr>
      <vt:lpstr>1_Office Theme</vt:lpstr>
      <vt:lpstr>4_Office Theme</vt:lpstr>
      <vt:lpstr>2_HPTN 2015 Template</vt:lpstr>
      <vt:lpstr>Default Design</vt:lpstr>
      <vt:lpstr>Slide</vt:lpstr>
      <vt:lpstr>Opioids and HIV in Los Angeles: Getting the Word Out to Communities and Providers</vt:lpstr>
      <vt:lpstr>Thank You to Our Partners</vt:lpstr>
      <vt:lpstr>National Overview of the Opioid Crisis: Intersection with HIV</vt:lpstr>
      <vt:lpstr>Acknowledgments</vt:lpstr>
      <vt:lpstr>HIV Prevalence Among PWID</vt:lpstr>
      <vt:lpstr>HIV and Opioid Use: What We Know From U.S.</vt:lpstr>
      <vt:lpstr>Recent HIV Outbreaks in People who use injection drugs</vt:lpstr>
      <vt:lpstr>Scott County, Indiana</vt:lpstr>
      <vt:lpstr>Scott County Outbreak, 2015</vt:lpstr>
      <vt:lpstr>Scott County Outbreak, 2015</vt:lpstr>
      <vt:lpstr>PowerPoint Presentation</vt:lpstr>
      <vt:lpstr>West Virginia Outbreak</vt:lpstr>
      <vt:lpstr>PowerPoint Presentation</vt:lpstr>
      <vt:lpstr>PowerPoint Presentation</vt:lpstr>
      <vt:lpstr>Infectious Disease Factors in Massachusetts Outbreak</vt:lpstr>
      <vt:lpstr>What We Know…</vt:lpstr>
      <vt:lpstr>Russia: ART, NSP, OAT Outcomes</vt:lpstr>
      <vt:lpstr>Needle and Syringe Programs</vt:lpstr>
      <vt:lpstr>PowerPoint Presentation</vt:lpstr>
      <vt:lpstr>Heroin: Mexican Black Tar…</vt:lpstr>
      <vt:lpstr>Opioid Substitution Therapy</vt:lpstr>
      <vt:lpstr>Opioid Detoxification:  A Prescription for Failure</vt:lpstr>
      <vt:lpstr>Opioid Antagonist</vt:lpstr>
      <vt:lpstr>Opioid Agonist Treatments</vt:lpstr>
      <vt:lpstr>PowerPoint Presentation</vt:lpstr>
      <vt:lpstr>Opioid Treatment Cascade</vt:lpstr>
      <vt:lpstr>Time to MAT Discontinuation</vt:lpstr>
      <vt:lpstr>Antiretroviral therapy</vt:lpstr>
      <vt:lpstr>OD Risks in HIV-Positives, 2012</vt:lpstr>
      <vt:lpstr>ART in IDUs and NIDUs:  Access Denied</vt:lpstr>
      <vt:lpstr>PowerPoint Presentation</vt:lpstr>
      <vt:lpstr>Stimulants</vt:lpstr>
      <vt:lpstr>Watchful Waiting: Fentanyl in LA </vt:lpstr>
      <vt:lpstr>NYC: Fentanyl detected in 37% of cocaine OD Deaths in 2016, up 11% over 2015</vt:lpstr>
      <vt:lpstr>Crack Cocaine Use and HIV Seroconversion among People Who Use Injection Drugs</vt:lpstr>
      <vt:lpstr>Evidence Based Prevention for PWID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Behavioral Economics: Continuing Challenges to Sustained Behavior Change</dc:title>
  <dc:creator>Steve Shoptaw</dc:creator>
  <cp:lastModifiedBy>Uyen Kao</cp:lastModifiedBy>
  <cp:revision>318</cp:revision>
  <cp:lastPrinted>2017-08-17T15:33:47Z</cp:lastPrinted>
  <dcterms:created xsi:type="dcterms:W3CDTF">2012-06-23T19:52:22Z</dcterms:created>
  <dcterms:modified xsi:type="dcterms:W3CDTF">2018-09-21T23:14:31Z</dcterms:modified>
</cp:coreProperties>
</file>