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658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9940" y="3557245"/>
            <a:ext cx="11696698" cy="64103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97893" y="535240"/>
            <a:ext cx="11530965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rgbClr val="5386B3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8E77F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rgbClr val="5386B3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rgbClr val="5386B3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7893" y="367212"/>
            <a:ext cx="8378825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0" i="0">
                <a:solidFill>
                  <a:srgbClr val="5386B3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98123" y="3237719"/>
            <a:ext cx="12430760" cy="6696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8E77F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ESanchez@mednet.ucla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myncbi/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EESanchez@mednet.ucla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cbi.nlm.nih.gov/pmc/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access.nih.gov/submit_process_journals.ht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caccess.nih.gov/select_deposit_publishers.htm#b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96511" y="6282041"/>
            <a:ext cx="7581900" cy="1114425"/>
          </a:xfrm>
          <a:custGeom>
            <a:avLst/>
            <a:gdLst/>
            <a:ahLst/>
            <a:cxnLst/>
            <a:rect l="l" t="t" r="r" b="b"/>
            <a:pathLst>
              <a:path w="7581900" h="1114425">
                <a:moveTo>
                  <a:pt x="7023565" y="1114425"/>
                </a:moveTo>
                <a:lnTo>
                  <a:pt x="558181" y="1114425"/>
                </a:lnTo>
                <a:lnTo>
                  <a:pt x="509102" y="1112268"/>
                </a:lnTo>
                <a:lnTo>
                  <a:pt x="460730" y="1105869"/>
                </a:lnTo>
                <a:lnTo>
                  <a:pt x="413320" y="1095334"/>
                </a:lnTo>
                <a:lnTo>
                  <a:pt x="367131" y="1080770"/>
                </a:lnTo>
                <a:lnTo>
                  <a:pt x="322419" y="1062281"/>
                </a:lnTo>
                <a:lnTo>
                  <a:pt x="279442" y="1039976"/>
                </a:lnTo>
                <a:lnTo>
                  <a:pt x="238456" y="1013960"/>
                </a:lnTo>
                <a:lnTo>
                  <a:pt x="199719" y="984340"/>
                </a:lnTo>
                <a:lnTo>
                  <a:pt x="163487" y="951221"/>
                </a:lnTo>
                <a:lnTo>
                  <a:pt x="130311" y="915052"/>
                </a:lnTo>
                <a:lnTo>
                  <a:pt x="100639" y="876382"/>
                </a:lnTo>
                <a:lnTo>
                  <a:pt x="74577" y="835467"/>
                </a:lnTo>
                <a:lnTo>
                  <a:pt x="52233" y="792565"/>
                </a:lnTo>
                <a:lnTo>
                  <a:pt x="33713" y="747931"/>
                </a:lnTo>
                <a:lnTo>
                  <a:pt x="19123" y="701822"/>
                </a:lnTo>
                <a:lnTo>
                  <a:pt x="8570" y="654494"/>
                </a:lnTo>
                <a:lnTo>
                  <a:pt x="2160" y="606206"/>
                </a:lnTo>
                <a:lnTo>
                  <a:pt x="0" y="557212"/>
                </a:lnTo>
                <a:lnTo>
                  <a:pt x="2160" y="508218"/>
                </a:lnTo>
                <a:lnTo>
                  <a:pt x="8570" y="459930"/>
                </a:lnTo>
                <a:lnTo>
                  <a:pt x="19123" y="412602"/>
                </a:lnTo>
                <a:lnTo>
                  <a:pt x="33713" y="366493"/>
                </a:lnTo>
                <a:lnTo>
                  <a:pt x="52233" y="321859"/>
                </a:lnTo>
                <a:lnTo>
                  <a:pt x="74577" y="278957"/>
                </a:lnTo>
                <a:lnTo>
                  <a:pt x="100639" y="238042"/>
                </a:lnTo>
                <a:lnTo>
                  <a:pt x="130311" y="199372"/>
                </a:lnTo>
                <a:lnTo>
                  <a:pt x="163487" y="163203"/>
                </a:lnTo>
                <a:lnTo>
                  <a:pt x="199719" y="130084"/>
                </a:lnTo>
                <a:lnTo>
                  <a:pt x="238456" y="100464"/>
                </a:lnTo>
                <a:lnTo>
                  <a:pt x="279442" y="74448"/>
                </a:lnTo>
                <a:lnTo>
                  <a:pt x="322419" y="52143"/>
                </a:lnTo>
                <a:lnTo>
                  <a:pt x="367131" y="33655"/>
                </a:lnTo>
                <a:lnTo>
                  <a:pt x="413320" y="19090"/>
                </a:lnTo>
                <a:lnTo>
                  <a:pt x="460730" y="8555"/>
                </a:lnTo>
                <a:lnTo>
                  <a:pt x="509102" y="2156"/>
                </a:lnTo>
                <a:lnTo>
                  <a:pt x="558181" y="0"/>
                </a:lnTo>
                <a:lnTo>
                  <a:pt x="7023565" y="0"/>
                </a:lnTo>
                <a:lnTo>
                  <a:pt x="7072644" y="2156"/>
                </a:lnTo>
                <a:lnTo>
                  <a:pt x="7121016" y="8555"/>
                </a:lnTo>
                <a:lnTo>
                  <a:pt x="7168426" y="19090"/>
                </a:lnTo>
                <a:lnTo>
                  <a:pt x="7214615" y="33655"/>
                </a:lnTo>
                <a:lnTo>
                  <a:pt x="7259327" y="52143"/>
                </a:lnTo>
                <a:lnTo>
                  <a:pt x="7302304" y="74448"/>
                </a:lnTo>
                <a:lnTo>
                  <a:pt x="7343290" y="100464"/>
                </a:lnTo>
                <a:lnTo>
                  <a:pt x="7382027" y="130084"/>
                </a:lnTo>
                <a:lnTo>
                  <a:pt x="7418259" y="163203"/>
                </a:lnTo>
                <a:lnTo>
                  <a:pt x="7451435" y="199372"/>
                </a:lnTo>
                <a:lnTo>
                  <a:pt x="7481107" y="238042"/>
                </a:lnTo>
                <a:lnTo>
                  <a:pt x="7507169" y="278957"/>
                </a:lnTo>
                <a:lnTo>
                  <a:pt x="7529513" y="321859"/>
                </a:lnTo>
                <a:lnTo>
                  <a:pt x="7548033" y="366493"/>
                </a:lnTo>
                <a:lnTo>
                  <a:pt x="7562623" y="412602"/>
                </a:lnTo>
                <a:lnTo>
                  <a:pt x="7573176" y="459930"/>
                </a:lnTo>
                <a:lnTo>
                  <a:pt x="7579586" y="508218"/>
                </a:lnTo>
                <a:lnTo>
                  <a:pt x="7581746" y="557212"/>
                </a:lnTo>
                <a:lnTo>
                  <a:pt x="7579586" y="606206"/>
                </a:lnTo>
                <a:lnTo>
                  <a:pt x="7573176" y="654494"/>
                </a:lnTo>
                <a:lnTo>
                  <a:pt x="7562623" y="701822"/>
                </a:lnTo>
                <a:lnTo>
                  <a:pt x="7548033" y="747931"/>
                </a:lnTo>
                <a:lnTo>
                  <a:pt x="7529513" y="792565"/>
                </a:lnTo>
                <a:lnTo>
                  <a:pt x="7507169" y="835467"/>
                </a:lnTo>
                <a:lnTo>
                  <a:pt x="7481107" y="876382"/>
                </a:lnTo>
                <a:lnTo>
                  <a:pt x="7451435" y="915052"/>
                </a:lnTo>
                <a:lnTo>
                  <a:pt x="7418259" y="951221"/>
                </a:lnTo>
                <a:lnTo>
                  <a:pt x="7382027" y="984340"/>
                </a:lnTo>
                <a:lnTo>
                  <a:pt x="7343290" y="1013960"/>
                </a:lnTo>
                <a:lnTo>
                  <a:pt x="7302304" y="1039976"/>
                </a:lnTo>
                <a:lnTo>
                  <a:pt x="7259327" y="1062281"/>
                </a:lnTo>
                <a:lnTo>
                  <a:pt x="7214615" y="1080770"/>
                </a:lnTo>
                <a:lnTo>
                  <a:pt x="7168426" y="1095334"/>
                </a:lnTo>
                <a:lnTo>
                  <a:pt x="7121016" y="1105869"/>
                </a:lnTo>
                <a:lnTo>
                  <a:pt x="7072644" y="1112268"/>
                </a:lnTo>
                <a:lnTo>
                  <a:pt x="7023565" y="1114425"/>
                </a:lnTo>
                <a:close/>
              </a:path>
            </a:pathLst>
          </a:custGeom>
          <a:solidFill>
            <a:srgbClr val="34A1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63890" y="2162136"/>
            <a:ext cx="7851140" cy="2204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300" b="1" spc="-325" dirty="0">
                <a:latin typeface="Calibri"/>
                <a:cs typeface="Calibri"/>
              </a:rPr>
              <a:t>N</a:t>
            </a:r>
            <a:r>
              <a:rPr sz="14300" b="1" spc="-415" dirty="0">
                <a:latin typeface="Calibri"/>
                <a:cs typeface="Calibri"/>
              </a:rPr>
              <a:t>I</a:t>
            </a:r>
            <a:r>
              <a:rPr sz="14300" b="1" spc="570" dirty="0">
                <a:latin typeface="Calibri"/>
                <a:cs typeface="Calibri"/>
              </a:rPr>
              <a:t>H</a:t>
            </a:r>
            <a:r>
              <a:rPr sz="14300" b="1" spc="-1764" dirty="0">
                <a:latin typeface="Calibri"/>
                <a:cs typeface="Calibri"/>
              </a:rPr>
              <a:t> </a:t>
            </a:r>
            <a:r>
              <a:rPr sz="14300" b="1" spc="165" dirty="0">
                <a:latin typeface="Calibri"/>
                <a:cs typeface="Calibri"/>
              </a:rPr>
              <a:t>P</a:t>
            </a:r>
            <a:r>
              <a:rPr sz="14300" b="1" spc="160" dirty="0">
                <a:latin typeface="Calibri"/>
                <a:cs typeface="Calibri"/>
              </a:rPr>
              <a:t>u</a:t>
            </a:r>
            <a:r>
              <a:rPr sz="14300" b="1" spc="215" dirty="0">
                <a:latin typeface="Calibri"/>
                <a:cs typeface="Calibri"/>
              </a:rPr>
              <a:t>b</a:t>
            </a:r>
            <a:r>
              <a:rPr sz="14300" b="1" spc="95" dirty="0">
                <a:latin typeface="Calibri"/>
                <a:cs typeface="Calibri"/>
              </a:rPr>
              <a:t>l</a:t>
            </a:r>
            <a:r>
              <a:rPr sz="14300" b="1" spc="120" dirty="0">
                <a:latin typeface="Calibri"/>
                <a:cs typeface="Calibri"/>
              </a:rPr>
              <a:t>i</a:t>
            </a:r>
            <a:r>
              <a:rPr sz="14300" b="1" spc="1025" dirty="0">
                <a:latin typeface="Calibri"/>
                <a:cs typeface="Calibri"/>
              </a:rPr>
              <a:t>c</a:t>
            </a:r>
            <a:endParaRPr sz="143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14156" y="3705186"/>
            <a:ext cx="10751185" cy="3585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300" b="1" spc="840" dirty="0">
                <a:latin typeface="Calibri"/>
                <a:cs typeface="Calibri"/>
              </a:rPr>
              <a:t>A</a:t>
            </a:r>
            <a:r>
              <a:rPr sz="14300" b="1" spc="1005" dirty="0">
                <a:latin typeface="Calibri"/>
                <a:cs typeface="Calibri"/>
              </a:rPr>
              <a:t>cc</a:t>
            </a:r>
            <a:r>
              <a:rPr sz="14300" b="1" spc="860" dirty="0">
                <a:latin typeface="Calibri"/>
                <a:cs typeface="Calibri"/>
              </a:rPr>
              <a:t>e</a:t>
            </a:r>
            <a:r>
              <a:rPr sz="14300" b="1" spc="944" dirty="0">
                <a:latin typeface="Calibri"/>
                <a:cs typeface="Calibri"/>
              </a:rPr>
              <a:t>s</a:t>
            </a:r>
            <a:r>
              <a:rPr sz="14300" b="1" spc="1689" dirty="0">
                <a:latin typeface="Calibri"/>
                <a:cs typeface="Calibri"/>
              </a:rPr>
              <a:t>s</a:t>
            </a:r>
            <a:r>
              <a:rPr sz="14300" b="1" spc="-1730" dirty="0">
                <a:latin typeface="Calibri"/>
                <a:cs typeface="Calibri"/>
              </a:rPr>
              <a:t> </a:t>
            </a:r>
            <a:r>
              <a:rPr sz="14300" b="1" spc="160" dirty="0">
                <a:latin typeface="Calibri"/>
                <a:cs typeface="Calibri"/>
              </a:rPr>
              <a:t>P</a:t>
            </a:r>
            <a:r>
              <a:rPr sz="14300" b="1" spc="145" dirty="0">
                <a:latin typeface="Calibri"/>
                <a:cs typeface="Calibri"/>
              </a:rPr>
              <a:t>o</a:t>
            </a:r>
            <a:r>
              <a:rPr sz="14300" b="1" spc="90" dirty="0">
                <a:latin typeface="Calibri"/>
                <a:cs typeface="Calibri"/>
              </a:rPr>
              <a:t>l</a:t>
            </a:r>
            <a:r>
              <a:rPr sz="14300" b="1" spc="114" dirty="0">
                <a:latin typeface="Calibri"/>
                <a:cs typeface="Calibri"/>
              </a:rPr>
              <a:t>i</a:t>
            </a:r>
            <a:r>
              <a:rPr sz="14300" b="1" spc="335" dirty="0">
                <a:latin typeface="Calibri"/>
                <a:cs typeface="Calibri"/>
              </a:rPr>
              <a:t>c</a:t>
            </a:r>
            <a:r>
              <a:rPr sz="14300" b="1" spc="1019" dirty="0">
                <a:latin typeface="Calibri"/>
                <a:cs typeface="Calibri"/>
              </a:rPr>
              <a:t>y</a:t>
            </a:r>
            <a:endParaRPr sz="14300" dirty="0">
              <a:latin typeface="Calibri"/>
              <a:cs typeface="Calibri"/>
            </a:endParaRPr>
          </a:p>
          <a:p>
            <a:pPr marL="1949450" marR="1942464" algn="ctr">
              <a:lnSpc>
                <a:spcPct val="116100"/>
              </a:lnSpc>
              <a:spcBef>
                <a:spcPts val="3070"/>
              </a:spcBef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4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28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14" dirty="0">
                <a:solidFill>
                  <a:srgbClr val="FFFFFF"/>
                </a:solidFill>
                <a:latin typeface="Calibri"/>
                <a:cs typeface="Calibri"/>
              </a:rPr>
              <a:t>workshop,</a:t>
            </a:r>
            <a:r>
              <a:rPr sz="28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85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28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28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95" dirty="0">
                <a:solidFill>
                  <a:srgbClr val="FFFFFF"/>
                </a:solidFill>
                <a:latin typeface="Calibri"/>
                <a:cs typeface="Calibri"/>
              </a:rPr>
              <a:t>learn</a:t>
            </a:r>
            <a:r>
              <a:rPr sz="28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70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28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25" dirty="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sz="2800" spc="165" dirty="0">
                <a:solidFill>
                  <a:srgbClr val="FFFFFF"/>
                </a:solidFill>
                <a:latin typeface="Calibri"/>
                <a:cs typeface="Calibri"/>
              </a:rPr>
              <a:t>options</a:t>
            </a:r>
            <a:r>
              <a:rPr sz="28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9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8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Calibri"/>
                <a:cs typeface="Calibri"/>
              </a:rPr>
              <a:t>compliance.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044111" y="3937729"/>
            <a:ext cx="4244340" cy="6349365"/>
            <a:chOff x="14044111" y="3937729"/>
            <a:chExt cx="4244340" cy="6349365"/>
          </a:xfrm>
        </p:grpSpPr>
        <p:sp>
          <p:nvSpPr>
            <p:cNvPr id="6" name="object 6"/>
            <p:cNvSpPr/>
            <p:nvPr/>
          </p:nvSpPr>
          <p:spPr>
            <a:xfrm>
              <a:off x="15766086" y="3937729"/>
              <a:ext cx="1621790" cy="1795780"/>
            </a:xfrm>
            <a:custGeom>
              <a:avLst/>
              <a:gdLst/>
              <a:ahLst/>
              <a:cxnLst/>
              <a:rect l="l" t="t" r="r" b="b"/>
              <a:pathLst>
                <a:path w="1621790" h="1795779">
                  <a:moveTo>
                    <a:pt x="496254" y="1795724"/>
                  </a:moveTo>
                  <a:lnTo>
                    <a:pt x="456857" y="1793627"/>
                  </a:lnTo>
                  <a:lnTo>
                    <a:pt x="418475" y="1787064"/>
                  </a:lnTo>
                  <a:lnTo>
                    <a:pt x="364007" y="1772370"/>
                  </a:lnTo>
                  <a:lnTo>
                    <a:pt x="314518" y="1755107"/>
                  </a:lnTo>
                  <a:lnTo>
                    <a:pt x="269910" y="1735154"/>
                  </a:lnTo>
                  <a:lnTo>
                    <a:pt x="230085" y="1712391"/>
                  </a:lnTo>
                  <a:lnTo>
                    <a:pt x="194945" y="1686699"/>
                  </a:lnTo>
                  <a:lnTo>
                    <a:pt x="164393" y="1657959"/>
                  </a:lnTo>
                  <a:lnTo>
                    <a:pt x="138330" y="1626050"/>
                  </a:lnTo>
                  <a:lnTo>
                    <a:pt x="116657" y="1590853"/>
                  </a:lnTo>
                  <a:lnTo>
                    <a:pt x="99278" y="1552247"/>
                  </a:lnTo>
                  <a:lnTo>
                    <a:pt x="86093" y="1510114"/>
                  </a:lnTo>
                  <a:lnTo>
                    <a:pt x="77005" y="1464334"/>
                  </a:lnTo>
                  <a:lnTo>
                    <a:pt x="71915" y="1414786"/>
                  </a:lnTo>
                  <a:lnTo>
                    <a:pt x="70727" y="1361351"/>
                  </a:lnTo>
                  <a:lnTo>
                    <a:pt x="72077" y="1274174"/>
                  </a:lnTo>
                  <a:lnTo>
                    <a:pt x="75246" y="1127463"/>
                  </a:lnTo>
                  <a:lnTo>
                    <a:pt x="79479" y="987420"/>
                  </a:lnTo>
                  <a:lnTo>
                    <a:pt x="93826" y="975241"/>
                  </a:lnTo>
                  <a:lnTo>
                    <a:pt x="257684" y="994456"/>
                  </a:lnTo>
                  <a:lnTo>
                    <a:pt x="54666" y="894591"/>
                  </a:lnTo>
                  <a:lnTo>
                    <a:pt x="52680" y="898561"/>
                  </a:lnTo>
                  <a:lnTo>
                    <a:pt x="49252" y="901718"/>
                  </a:lnTo>
                  <a:lnTo>
                    <a:pt x="44830" y="903252"/>
                  </a:lnTo>
                  <a:lnTo>
                    <a:pt x="38043" y="904138"/>
                  </a:lnTo>
                  <a:lnTo>
                    <a:pt x="31679" y="902428"/>
                  </a:lnTo>
                  <a:lnTo>
                    <a:pt x="14352" y="863766"/>
                  </a:lnTo>
                  <a:lnTo>
                    <a:pt x="2249" y="793918"/>
                  </a:lnTo>
                  <a:lnTo>
                    <a:pt x="0" y="752770"/>
                  </a:lnTo>
                  <a:lnTo>
                    <a:pt x="1091" y="707378"/>
                  </a:lnTo>
                  <a:lnTo>
                    <a:pt x="6129" y="657671"/>
                  </a:lnTo>
                  <a:lnTo>
                    <a:pt x="15720" y="603581"/>
                  </a:lnTo>
                  <a:lnTo>
                    <a:pt x="30467" y="545036"/>
                  </a:lnTo>
                  <a:lnTo>
                    <a:pt x="50977" y="481965"/>
                  </a:lnTo>
                  <a:lnTo>
                    <a:pt x="77855" y="414300"/>
                  </a:lnTo>
                  <a:lnTo>
                    <a:pt x="114335" y="349885"/>
                  </a:lnTo>
                  <a:lnTo>
                    <a:pt x="138731" y="317727"/>
                  </a:lnTo>
                  <a:lnTo>
                    <a:pt x="166843" y="285899"/>
                  </a:lnTo>
                  <a:lnTo>
                    <a:pt x="198380" y="254625"/>
                  </a:lnTo>
                  <a:lnTo>
                    <a:pt x="233052" y="224128"/>
                  </a:lnTo>
                  <a:lnTo>
                    <a:pt x="270568" y="194631"/>
                  </a:lnTo>
                  <a:lnTo>
                    <a:pt x="310637" y="166358"/>
                  </a:lnTo>
                  <a:lnTo>
                    <a:pt x="352968" y="139532"/>
                  </a:lnTo>
                  <a:lnTo>
                    <a:pt x="397271" y="114377"/>
                  </a:lnTo>
                  <a:lnTo>
                    <a:pt x="443255" y="91115"/>
                  </a:lnTo>
                  <a:lnTo>
                    <a:pt x="490630" y="69970"/>
                  </a:lnTo>
                  <a:lnTo>
                    <a:pt x="539104" y="51166"/>
                  </a:lnTo>
                  <a:lnTo>
                    <a:pt x="588386" y="34926"/>
                  </a:lnTo>
                  <a:lnTo>
                    <a:pt x="638187" y="21473"/>
                  </a:lnTo>
                  <a:lnTo>
                    <a:pt x="688215" y="11031"/>
                  </a:lnTo>
                  <a:lnTo>
                    <a:pt x="738180" y="3822"/>
                  </a:lnTo>
                  <a:lnTo>
                    <a:pt x="787791" y="70"/>
                  </a:lnTo>
                  <a:lnTo>
                    <a:pt x="836757" y="0"/>
                  </a:lnTo>
                  <a:lnTo>
                    <a:pt x="884787" y="3832"/>
                  </a:lnTo>
                  <a:lnTo>
                    <a:pt x="931681" y="12284"/>
                  </a:lnTo>
                  <a:lnTo>
                    <a:pt x="976406" y="25487"/>
                  </a:lnTo>
                  <a:lnTo>
                    <a:pt x="1019059" y="43071"/>
                  </a:lnTo>
                  <a:lnTo>
                    <a:pt x="1059731" y="64670"/>
                  </a:lnTo>
                  <a:lnTo>
                    <a:pt x="1098518" y="89913"/>
                  </a:lnTo>
                  <a:lnTo>
                    <a:pt x="1135512" y="118434"/>
                  </a:lnTo>
                  <a:lnTo>
                    <a:pt x="1170808" y="149864"/>
                  </a:lnTo>
                  <a:lnTo>
                    <a:pt x="1204499" y="183834"/>
                  </a:lnTo>
                  <a:lnTo>
                    <a:pt x="1236680" y="219977"/>
                  </a:lnTo>
                  <a:lnTo>
                    <a:pt x="1267443" y="257924"/>
                  </a:lnTo>
                  <a:lnTo>
                    <a:pt x="1296883" y="297306"/>
                  </a:lnTo>
                  <a:lnTo>
                    <a:pt x="1325093" y="337756"/>
                  </a:lnTo>
                  <a:lnTo>
                    <a:pt x="1352168" y="378904"/>
                  </a:lnTo>
                  <a:lnTo>
                    <a:pt x="1378201" y="420384"/>
                  </a:lnTo>
                  <a:lnTo>
                    <a:pt x="1403285" y="461825"/>
                  </a:lnTo>
                  <a:lnTo>
                    <a:pt x="1450985" y="543123"/>
                  </a:lnTo>
                  <a:lnTo>
                    <a:pt x="1503589" y="632343"/>
                  </a:lnTo>
                  <a:lnTo>
                    <a:pt x="1534162" y="684911"/>
                  </a:lnTo>
                  <a:lnTo>
                    <a:pt x="1560071" y="734110"/>
                  </a:lnTo>
                  <a:lnTo>
                    <a:pt x="1581361" y="780507"/>
                  </a:lnTo>
                  <a:lnTo>
                    <a:pt x="1598076" y="824667"/>
                  </a:lnTo>
                  <a:lnTo>
                    <a:pt x="1610261" y="867154"/>
                  </a:lnTo>
                  <a:lnTo>
                    <a:pt x="1617962" y="908533"/>
                  </a:lnTo>
                  <a:lnTo>
                    <a:pt x="1621223" y="949371"/>
                  </a:lnTo>
                  <a:lnTo>
                    <a:pt x="1620088" y="990232"/>
                  </a:lnTo>
                  <a:lnTo>
                    <a:pt x="1614603" y="1031681"/>
                  </a:lnTo>
                  <a:lnTo>
                    <a:pt x="1604813" y="1074284"/>
                  </a:lnTo>
                  <a:lnTo>
                    <a:pt x="1590762" y="1118606"/>
                  </a:lnTo>
                  <a:lnTo>
                    <a:pt x="1572495" y="1165211"/>
                  </a:lnTo>
                  <a:lnTo>
                    <a:pt x="1550058" y="1214665"/>
                  </a:lnTo>
                  <a:lnTo>
                    <a:pt x="1508978" y="1289680"/>
                  </a:lnTo>
                  <a:lnTo>
                    <a:pt x="1465516" y="1352265"/>
                  </a:lnTo>
                  <a:lnTo>
                    <a:pt x="1421993" y="1403216"/>
                  </a:lnTo>
                  <a:lnTo>
                    <a:pt x="1380729" y="1443332"/>
                  </a:lnTo>
                  <a:lnTo>
                    <a:pt x="1344046" y="1473408"/>
                  </a:lnTo>
                  <a:lnTo>
                    <a:pt x="1293705" y="1506632"/>
                  </a:lnTo>
                  <a:lnTo>
                    <a:pt x="1279817" y="1513088"/>
                  </a:lnTo>
                  <a:lnTo>
                    <a:pt x="1270884" y="1513088"/>
                  </a:lnTo>
                  <a:lnTo>
                    <a:pt x="1264839" y="1509480"/>
                  </a:lnTo>
                  <a:lnTo>
                    <a:pt x="1259425" y="1498474"/>
                  </a:lnTo>
                  <a:lnTo>
                    <a:pt x="1259876" y="1493061"/>
                  </a:lnTo>
                  <a:lnTo>
                    <a:pt x="1262132" y="1488460"/>
                  </a:lnTo>
                  <a:lnTo>
                    <a:pt x="922865" y="1321567"/>
                  </a:lnTo>
                  <a:lnTo>
                    <a:pt x="1050451" y="1537356"/>
                  </a:lnTo>
                  <a:lnTo>
                    <a:pt x="1048827" y="1546647"/>
                  </a:lnTo>
                  <a:lnTo>
                    <a:pt x="1014374" y="1573900"/>
                  </a:lnTo>
                  <a:lnTo>
                    <a:pt x="949640" y="1620084"/>
                  </a:lnTo>
                  <a:lnTo>
                    <a:pt x="906189" y="1648359"/>
                  </a:lnTo>
                  <a:lnTo>
                    <a:pt x="856793" y="1677986"/>
                  </a:lnTo>
                  <a:lnTo>
                    <a:pt x="802537" y="1707385"/>
                  </a:lnTo>
                  <a:lnTo>
                    <a:pt x="744502" y="1734978"/>
                  </a:lnTo>
                  <a:lnTo>
                    <a:pt x="683773" y="1759187"/>
                  </a:lnTo>
                  <a:lnTo>
                    <a:pt x="621433" y="1778433"/>
                  </a:lnTo>
                  <a:lnTo>
                    <a:pt x="558566" y="1791138"/>
                  </a:lnTo>
                  <a:lnTo>
                    <a:pt x="496254" y="1795724"/>
                  </a:lnTo>
                  <a:close/>
                </a:path>
              </a:pathLst>
            </a:custGeom>
            <a:solidFill>
              <a:srgbClr val="0F0E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637816" y="4956633"/>
              <a:ext cx="3650615" cy="3253104"/>
            </a:xfrm>
            <a:custGeom>
              <a:avLst/>
              <a:gdLst/>
              <a:ahLst/>
              <a:cxnLst/>
              <a:rect l="l" t="t" r="r" b="b"/>
              <a:pathLst>
                <a:path w="3650615" h="3253104">
                  <a:moveTo>
                    <a:pt x="2242201" y="396820"/>
                  </a:moveTo>
                  <a:lnTo>
                    <a:pt x="2194282" y="392649"/>
                  </a:lnTo>
                  <a:lnTo>
                    <a:pt x="2149002" y="381167"/>
                  </a:lnTo>
                  <a:lnTo>
                    <a:pt x="2109683" y="360400"/>
                  </a:lnTo>
                  <a:lnTo>
                    <a:pt x="2079649" y="328373"/>
                  </a:lnTo>
                  <a:lnTo>
                    <a:pt x="2055596" y="282299"/>
                  </a:lnTo>
                  <a:lnTo>
                    <a:pt x="2039111" y="232958"/>
                  </a:lnTo>
                  <a:lnTo>
                    <a:pt x="2030294" y="182144"/>
                  </a:lnTo>
                  <a:lnTo>
                    <a:pt x="2029245" y="131648"/>
                  </a:lnTo>
                  <a:lnTo>
                    <a:pt x="2036062" y="83263"/>
                  </a:lnTo>
                  <a:lnTo>
                    <a:pt x="2050845" y="38783"/>
                  </a:lnTo>
                  <a:lnTo>
                    <a:pt x="2073693" y="0"/>
                  </a:lnTo>
                  <a:lnTo>
                    <a:pt x="2078656" y="6765"/>
                  </a:lnTo>
                  <a:lnTo>
                    <a:pt x="2088221" y="19666"/>
                  </a:lnTo>
                  <a:lnTo>
                    <a:pt x="2197177" y="148698"/>
                  </a:lnTo>
                  <a:lnTo>
                    <a:pt x="2277998" y="217953"/>
                  </a:lnTo>
                  <a:lnTo>
                    <a:pt x="2328265" y="245936"/>
                  </a:lnTo>
                  <a:lnTo>
                    <a:pt x="2345558" y="251151"/>
                  </a:lnTo>
                  <a:lnTo>
                    <a:pt x="2347212" y="288602"/>
                  </a:lnTo>
                  <a:lnTo>
                    <a:pt x="2351886" y="323355"/>
                  </a:lnTo>
                  <a:lnTo>
                    <a:pt x="2359148" y="355520"/>
                  </a:lnTo>
                  <a:lnTo>
                    <a:pt x="2368567" y="385207"/>
                  </a:lnTo>
                  <a:lnTo>
                    <a:pt x="2332666" y="391125"/>
                  </a:lnTo>
                  <a:lnTo>
                    <a:pt x="2289436" y="395654"/>
                  </a:lnTo>
                  <a:lnTo>
                    <a:pt x="2242201" y="396820"/>
                  </a:lnTo>
                  <a:close/>
                </a:path>
                <a:path w="3650615" h="3253104">
                  <a:moveTo>
                    <a:pt x="1552128" y="554674"/>
                  </a:moveTo>
                  <a:lnTo>
                    <a:pt x="1444876" y="525578"/>
                  </a:lnTo>
                  <a:lnTo>
                    <a:pt x="1372476" y="438473"/>
                  </a:lnTo>
                  <a:lnTo>
                    <a:pt x="1360905" y="338759"/>
                  </a:lnTo>
                  <a:lnTo>
                    <a:pt x="1377740" y="256720"/>
                  </a:lnTo>
                  <a:lnTo>
                    <a:pt x="1390557" y="222644"/>
                  </a:lnTo>
                  <a:lnTo>
                    <a:pt x="1722245" y="457016"/>
                  </a:lnTo>
                  <a:lnTo>
                    <a:pt x="1700210" y="480999"/>
                  </a:lnTo>
                  <a:lnTo>
                    <a:pt x="1640372" y="526683"/>
                  </a:lnTo>
                  <a:lnTo>
                    <a:pt x="1552128" y="554674"/>
                  </a:lnTo>
                  <a:close/>
                </a:path>
                <a:path w="3650615" h="3253104">
                  <a:moveTo>
                    <a:pt x="3436615" y="1260269"/>
                  </a:moveTo>
                  <a:lnTo>
                    <a:pt x="2102477" y="1260269"/>
                  </a:lnTo>
                  <a:lnTo>
                    <a:pt x="2519974" y="528465"/>
                  </a:lnTo>
                  <a:lnTo>
                    <a:pt x="2965984" y="785751"/>
                  </a:lnTo>
                  <a:lnTo>
                    <a:pt x="3014169" y="814625"/>
                  </a:lnTo>
                  <a:lnTo>
                    <a:pt x="3059679" y="844094"/>
                  </a:lnTo>
                  <a:lnTo>
                    <a:pt x="3102614" y="874186"/>
                  </a:lnTo>
                  <a:lnTo>
                    <a:pt x="3143076" y="904931"/>
                  </a:lnTo>
                  <a:lnTo>
                    <a:pt x="3181165" y="936359"/>
                  </a:lnTo>
                  <a:lnTo>
                    <a:pt x="3216983" y="968499"/>
                  </a:lnTo>
                  <a:lnTo>
                    <a:pt x="3250631" y="1001382"/>
                  </a:lnTo>
                  <a:lnTo>
                    <a:pt x="3282210" y="1035037"/>
                  </a:lnTo>
                  <a:lnTo>
                    <a:pt x="3311822" y="1069493"/>
                  </a:lnTo>
                  <a:lnTo>
                    <a:pt x="3339566" y="1104780"/>
                  </a:lnTo>
                  <a:lnTo>
                    <a:pt x="3365545" y="1140928"/>
                  </a:lnTo>
                  <a:lnTo>
                    <a:pt x="3389859" y="1177966"/>
                  </a:lnTo>
                  <a:lnTo>
                    <a:pt x="3412610" y="1215924"/>
                  </a:lnTo>
                  <a:lnTo>
                    <a:pt x="3433899" y="1254832"/>
                  </a:lnTo>
                  <a:lnTo>
                    <a:pt x="3436615" y="1260269"/>
                  </a:lnTo>
                  <a:close/>
                </a:path>
                <a:path w="3650615" h="3253104">
                  <a:moveTo>
                    <a:pt x="424805" y="2378631"/>
                  </a:moveTo>
                  <a:lnTo>
                    <a:pt x="112530" y="2277957"/>
                  </a:lnTo>
                  <a:lnTo>
                    <a:pt x="85853" y="2239341"/>
                  </a:lnTo>
                  <a:lnTo>
                    <a:pt x="62949" y="2200977"/>
                  </a:lnTo>
                  <a:lnTo>
                    <a:pt x="43734" y="2162831"/>
                  </a:lnTo>
                  <a:lnTo>
                    <a:pt x="28123" y="2124874"/>
                  </a:lnTo>
                  <a:lnTo>
                    <a:pt x="16029" y="2087074"/>
                  </a:lnTo>
                  <a:lnTo>
                    <a:pt x="7367" y="2049399"/>
                  </a:lnTo>
                  <a:lnTo>
                    <a:pt x="0" y="1974300"/>
                  </a:lnTo>
                  <a:lnTo>
                    <a:pt x="1122" y="1936813"/>
                  </a:lnTo>
                  <a:lnTo>
                    <a:pt x="12555" y="1861808"/>
                  </a:lnTo>
                  <a:lnTo>
                    <a:pt x="22693" y="1824227"/>
                  </a:lnTo>
                  <a:lnTo>
                    <a:pt x="35666" y="1786552"/>
                  </a:lnTo>
                  <a:lnTo>
                    <a:pt x="51387" y="1748752"/>
                  </a:lnTo>
                  <a:lnTo>
                    <a:pt x="69772" y="1710794"/>
                  </a:lnTo>
                  <a:lnTo>
                    <a:pt x="90736" y="1672649"/>
                  </a:lnTo>
                  <a:lnTo>
                    <a:pt x="114191" y="1634285"/>
                  </a:lnTo>
                  <a:lnTo>
                    <a:pt x="140054" y="1595669"/>
                  </a:lnTo>
                  <a:lnTo>
                    <a:pt x="168239" y="1556772"/>
                  </a:lnTo>
                  <a:lnTo>
                    <a:pt x="198660" y="1517560"/>
                  </a:lnTo>
                  <a:lnTo>
                    <a:pt x="231232" y="1478004"/>
                  </a:lnTo>
                  <a:lnTo>
                    <a:pt x="265869" y="1438072"/>
                  </a:lnTo>
                  <a:lnTo>
                    <a:pt x="302486" y="1397733"/>
                  </a:lnTo>
                  <a:lnTo>
                    <a:pt x="340998" y="1356954"/>
                  </a:lnTo>
                  <a:lnTo>
                    <a:pt x="381319" y="1315705"/>
                  </a:lnTo>
                  <a:lnTo>
                    <a:pt x="423364" y="1273955"/>
                  </a:lnTo>
                  <a:lnTo>
                    <a:pt x="467047" y="1231671"/>
                  </a:lnTo>
                  <a:lnTo>
                    <a:pt x="837841" y="978961"/>
                  </a:lnTo>
                  <a:lnTo>
                    <a:pt x="1263332" y="796464"/>
                  </a:lnTo>
                  <a:lnTo>
                    <a:pt x="1613774" y="685787"/>
                  </a:lnTo>
                  <a:lnTo>
                    <a:pt x="1759420" y="648538"/>
                  </a:lnTo>
                  <a:lnTo>
                    <a:pt x="2102477" y="1260269"/>
                  </a:lnTo>
                  <a:lnTo>
                    <a:pt x="3436615" y="1260269"/>
                  </a:lnTo>
                  <a:lnTo>
                    <a:pt x="3453826" y="1294719"/>
                  </a:lnTo>
                  <a:lnTo>
                    <a:pt x="3472494" y="1335615"/>
                  </a:lnTo>
                  <a:lnTo>
                    <a:pt x="3490002" y="1377550"/>
                  </a:lnTo>
                  <a:lnTo>
                    <a:pt x="3506452" y="1420553"/>
                  </a:lnTo>
                  <a:lnTo>
                    <a:pt x="3521946" y="1464654"/>
                  </a:lnTo>
                  <a:lnTo>
                    <a:pt x="3536584" y="1509883"/>
                  </a:lnTo>
                  <a:lnTo>
                    <a:pt x="3550468" y="1556268"/>
                  </a:lnTo>
                  <a:lnTo>
                    <a:pt x="3563698" y="1603841"/>
                  </a:lnTo>
                  <a:lnTo>
                    <a:pt x="3576375" y="1652630"/>
                  </a:lnTo>
                  <a:lnTo>
                    <a:pt x="3588602" y="1702665"/>
                  </a:lnTo>
                  <a:lnTo>
                    <a:pt x="3600478" y="1753976"/>
                  </a:lnTo>
                  <a:lnTo>
                    <a:pt x="3612106" y="1806592"/>
                  </a:lnTo>
                  <a:lnTo>
                    <a:pt x="3623585" y="1860543"/>
                  </a:lnTo>
                  <a:lnTo>
                    <a:pt x="3635481" y="1919321"/>
                  </a:lnTo>
                  <a:lnTo>
                    <a:pt x="3646447" y="1977589"/>
                  </a:lnTo>
                  <a:lnTo>
                    <a:pt x="3646971" y="1980616"/>
                  </a:lnTo>
                  <a:lnTo>
                    <a:pt x="1416273" y="1980616"/>
                  </a:lnTo>
                  <a:lnTo>
                    <a:pt x="1248751" y="2076120"/>
                  </a:lnTo>
                  <a:lnTo>
                    <a:pt x="860903" y="2260072"/>
                  </a:lnTo>
                  <a:lnTo>
                    <a:pt x="424805" y="2378631"/>
                  </a:lnTo>
                  <a:close/>
                </a:path>
                <a:path w="3650615" h="3253104">
                  <a:moveTo>
                    <a:pt x="3097540" y="3252703"/>
                  </a:moveTo>
                  <a:lnTo>
                    <a:pt x="1061757" y="2901145"/>
                  </a:lnTo>
                  <a:lnTo>
                    <a:pt x="1416273" y="1980616"/>
                  </a:lnTo>
                  <a:lnTo>
                    <a:pt x="3646971" y="1980616"/>
                  </a:lnTo>
                  <a:lnTo>
                    <a:pt x="3650182" y="1999173"/>
                  </a:lnTo>
                  <a:lnTo>
                    <a:pt x="3650182" y="2789746"/>
                  </a:lnTo>
                  <a:lnTo>
                    <a:pt x="3624648" y="2859125"/>
                  </a:lnTo>
                  <a:lnTo>
                    <a:pt x="3607920" y="2894359"/>
                  </a:lnTo>
                  <a:lnTo>
                    <a:pt x="3589207" y="2927678"/>
                  </a:lnTo>
                  <a:lnTo>
                    <a:pt x="3545616" y="2988291"/>
                  </a:lnTo>
                  <a:lnTo>
                    <a:pt x="3358378" y="3129417"/>
                  </a:lnTo>
                  <a:lnTo>
                    <a:pt x="3250581" y="3158341"/>
                  </a:lnTo>
                  <a:lnTo>
                    <a:pt x="3068847" y="3158341"/>
                  </a:lnTo>
                  <a:lnTo>
                    <a:pt x="3097540" y="3252703"/>
                  </a:lnTo>
                  <a:close/>
                </a:path>
                <a:path w="3650615" h="3253104">
                  <a:moveTo>
                    <a:pt x="3213261" y="3168355"/>
                  </a:moveTo>
                  <a:lnTo>
                    <a:pt x="3108884" y="3166562"/>
                  </a:lnTo>
                  <a:lnTo>
                    <a:pt x="3068847" y="3158341"/>
                  </a:lnTo>
                  <a:lnTo>
                    <a:pt x="3250581" y="3158341"/>
                  </a:lnTo>
                  <a:lnTo>
                    <a:pt x="3213261" y="3168355"/>
                  </a:lnTo>
                  <a:close/>
                </a:path>
              </a:pathLst>
            </a:custGeom>
            <a:solidFill>
              <a:srgbClr val="E3B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396488" y="4270206"/>
              <a:ext cx="2705735" cy="6017260"/>
            </a:xfrm>
            <a:custGeom>
              <a:avLst/>
              <a:gdLst/>
              <a:ahLst/>
              <a:cxnLst/>
              <a:rect l="l" t="t" r="r" b="b"/>
              <a:pathLst>
                <a:path w="2705734" h="6017259">
                  <a:moveTo>
                    <a:pt x="920329" y="1208410"/>
                  </a:moveTo>
                  <a:lnTo>
                    <a:pt x="874929" y="1204115"/>
                  </a:lnTo>
                  <a:lnTo>
                    <a:pt x="829249" y="1192173"/>
                  </a:lnTo>
                  <a:lnTo>
                    <a:pt x="784699" y="1171787"/>
                  </a:lnTo>
                  <a:lnTo>
                    <a:pt x="742690" y="1142157"/>
                  </a:lnTo>
                  <a:lnTo>
                    <a:pt x="704636" y="1102483"/>
                  </a:lnTo>
                  <a:lnTo>
                    <a:pt x="671947" y="1051968"/>
                  </a:lnTo>
                  <a:lnTo>
                    <a:pt x="408835" y="554536"/>
                  </a:lnTo>
                  <a:lnTo>
                    <a:pt x="489460" y="340090"/>
                  </a:lnTo>
                  <a:lnTo>
                    <a:pt x="633317" y="163668"/>
                  </a:lnTo>
                  <a:lnTo>
                    <a:pt x="770728" y="44046"/>
                  </a:lnTo>
                  <a:lnTo>
                    <a:pt x="832016" y="0"/>
                  </a:lnTo>
                  <a:lnTo>
                    <a:pt x="1195090" y="498070"/>
                  </a:lnTo>
                  <a:lnTo>
                    <a:pt x="1333589" y="686427"/>
                  </a:lnTo>
                  <a:lnTo>
                    <a:pt x="1315021" y="686427"/>
                  </a:lnTo>
                  <a:lnTo>
                    <a:pt x="1292172" y="725210"/>
                  </a:lnTo>
                  <a:lnTo>
                    <a:pt x="1277389" y="769691"/>
                  </a:lnTo>
                  <a:lnTo>
                    <a:pt x="1270572" y="818075"/>
                  </a:lnTo>
                  <a:lnTo>
                    <a:pt x="1271622" y="868571"/>
                  </a:lnTo>
                  <a:lnTo>
                    <a:pt x="1280439" y="919386"/>
                  </a:lnTo>
                  <a:lnTo>
                    <a:pt x="1296923" y="968726"/>
                  </a:lnTo>
                  <a:lnTo>
                    <a:pt x="1320976" y="1014801"/>
                  </a:lnTo>
                  <a:lnTo>
                    <a:pt x="1351011" y="1046827"/>
                  </a:lnTo>
                  <a:lnTo>
                    <a:pt x="1390329" y="1067595"/>
                  </a:lnTo>
                  <a:lnTo>
                    <a:pt x="1435609" y="1079077"/>
                  </a:lnTo>
                  <a:lnTo>
                    <a:pt x="1483528" y="1083247"/>
                  </a:lnTo>
                  <a:lnTo>
                    <a:pt x="1632751" y="1083247"/>
                  </a:lnTo>
                  <a:lnTo>
                    <a:pt x="1662377" y="1134873"/>
                  </a:lnTo>
                  <a:lnTo>
                    <a:pt x="1140785" y="1134873"/>
                  </a:lnTo>
                  <a:lnTo>
                    <a:pt x="1040720" y="1183408"/>
                  </a:lnTo>
                  <a:lnTo>
                    <a:pt x="1004635" y="1197258"/>
                  </a:lnTo>
                  <a:lnTo>
                    <a:pt x="964035" y="1205858"/>
                  </a:lnTo>
                  <a:lnTo>
                    <a:pt x="920329" y="1208410"/>
                  </a:lnTo>
                  <a:close/>
                </a:path>
                <a:path w="2705734" h="6017259">
                  <a:moveTo>
                    <a:pt x="1632751" y="1083247"/>
                  </a:moveTo>
                  <a:lnTo>
                    <a:pt x="1483528" y="1083247"/>
                  </a:lnTo>
                  <a:lnTo>
                    <a:pt x="1530764" y="1082081"/>
                  </a:lnTo>
                  <a:lnTo>
                    <a:pt x="1573993" y="1077552"/>
                  </a:lnTo>
                  <a:lnTo>
                    <a:pt x="1609895" y="1071634"/>
                  </a:lnTo>
                  <a:lnTo>
                    <a:pt x="1600475" y="1041947"/>
                  </a:lnTo>
                  <a:lnTo>
                    <a:pt x="1593213" y="1009782"/>
                  </a:lnTo>
                  <a:lnTo>
                    <a:pt x="1588540" y="975029"/>
                  </a:lnTo>
                  <a:lnTo>
                    <a:pt x="1586886" y="937579"/>
                  </a:lnTo>
                  <a:lnTo>
                    <a:pt x="1569592" y="932363"/>
                  </a:lnTo>
                  <a:lnTo>
                    <a:pt x="1519326" y="904380"/>
                  </a:lnTo>
                  <a:lnTo>
                    <a:pt x="1438504" y="835125"/>
                  </a:lnTo>
                  <a:lnTo>
                    <a:pt x="1329548" y="706093"/>
                  </a:lnTo>
                  <a:lnTo>
                    <a:pt x="1315021" y="686427"/>
                  </a:lnTo>
                  <a:lnTo>
                    <a:pt x="1333589" y="686427"/>
                  </a:lnTo>
                  <a:lnTo>
                    <a:pt x="1343804" y="700320"/>
                  </a:lnTo>
                  <a:lnTo>
                    <a:pt x="1452761" y="829366"/>
                  </a:lnTo>
                  <a:lnTo>
                    <a:pt x="1533582" y="898652"/>
                  </a:lnTo>
                  <a:lnTo>
                    <a:pt x="1583849" y="926666"/>
                  </a:lnTo>
                  <a:lnTo>
                    <a:pt x="1601142" y="931895"/>
                  </a:lnTo>
                  <a:lnTo>
                    <a:pt x="1626167" y="1071775"/>
                  </a:lnTo>
                  <a:lnTo>
                    <a:pt x="1632751" y="1083247"/>
                  </a:lnTo>
                  <a:close/>
                </a:path>
                <a:path w="2705734" h="6017259">
                  <a:moveTo>
                    <a:pt x="1342361" y="1952470"/>
                  </a:moveTo>
                  <a:lnTo>
                    <a:pt x="1000748" y="1352105"/>
                  </a:lnTo>
                  <a:lnTo>
                    <a:pt x="1096210" y="1296469"/>
                  </a:lnTo>
                  <a:lnTo>
                    <a:pt x="1136172" y="1224206"/>
                  </a:lnTo>
                  <a:lnTo>
                    <a:pt x="1143432" y="1161585"/>
                  </a:lnTo>
                  <a:lnTo>
                    <a:pt x="1140785" y="1134873"/>
                  </a:lnTo>
                  <a:lnTo>
                    <a:pt x="1662377" y="1134873"/>
                  </a:lnTo>
                  <a:lnTo>
                    <a:pt x="1681222" y="1167711"/>
                  </a:lnTo>
                  <a:lnTo>
                    <a:pt x="1736277" y="1222915"/>
                  </a:lnTo>
                  <a:lnTo>
                    <a:pt x="1761302" y="1240603"/>
                  </a:lnTo>
                  <a:lnTo>
                    <a:pt x="1342361" y="1952470"/>
                  </a:lnTo>
                  <a:close/>
                </a:path>
                <a:path w="2705734" h="6017259">
                  <a:moveTo>
                    <a:pt x="1212248" y="2306915"/>
                  </a:moveTo>
                  <a:lnTo>
                    <a:pt x="909254" y="2306915"/>
                  </a:lnTo>
                  <a:lnTo>
                    <a:pt x="959014" y="2260732"/>
                  </a:lnTo>
                  <a:lnTo>
                    <a:pt x="1084357" y="2156125"/>
                  </a:lnTo>
                  <a:lnTo>
                    <a:pt x="1249374" y="2044007"/>
                  </a:lnTo>
                  <a:lnTo>
                    <a:pt x="1418154" y="1975294"/>
                  </a:lnTo>
                  <a:lnTo>
                    <a:pt x="1465801" y="1968660"/>
                  </a:lnTo>
                  <a:lnTo>
                    <a:pt x="1511228" y="1967119"/>
                  </a:lnTo>
                  <a:lnTo>
                    <a:pt x="1554655" y="1970484"/>
                  </a:lnTo>
                  <a:lnTo>
                    <a:pt x="1596301" y="1978567"/>
                  </a:lnTo>
                  <a:lnTo>
                    <a:pt x="1636384" y="1991179"/>
                  </a:lnTo>
                  <a:lnTo>
                    <a:pt x="1675123" y="2008132"/>
                  </a:lnTo>
                  <a:lnTo>
                    <a:pt x="1712738" y="2029239"/>
                  </a:lnTo>
                  <a:lnTo>
                    <a:pt x="1749446" y="2054312"/>
                  </a:lnTo>
                  <a:lnTo>
                    <a:pt x="1785467" y="2083162"/>
                  </a:lnTo>
                  <a:lnTo>
                    <a:pt x="1821020" y="2115602"/>
                  </a:lnTo>
                  <a:lnTo>
                    <a:pt x="1856323" y="2151444"/>
                  </a:lnTo>
                  <a:lnTo>
                    <a:pt x="1891595" y="2190499"/>
                  </a:lnTo>
                  <a:lnTo>
                    <a:pt x="1907746" y="2209666"/>
                  </a:lnTo>
                  <a:lnTo>
                    <a:pt x="1572539" y="2209666"/>
                  </a:lnTo>
                  <a:lnTo>
                    <a:pt x="1212248" y="2306915"/>
                  </a:lnTo>
                  <a:close/>
                </a:path>
                <a:path w="2705734" h="6017259">
                  <a:moveTo>
                    <a:pt x="2258743" y="3644677"/>
                  </a:moveTo>
                  <a:lnTo>
                    <a:pt x="1572539" y="2209666"/>
                  </a:lnTo>
                  <a:lnTo>
                    <a:pt x="1907746" y="2209666"/>
                  </a:lnTo>
                  <a:lnTo>
                    <a:pt x="1927055" y="2232580"/>
                  </a:lnTo>
                  <a:lnTo>
                    <a:pt x="2080770" y="2420497"/>
                  </a:lnTo>
                  <a:lnTo>
                    <a:pt x="2464649" y="2890049"/>
                  </a:lnTo>
                  <a:lnTo>
                    <a:pt x="2258743" y="3644677"/>
                  </a:lnTo>
                  <a:close/>
                </a:path>
                <a:path w="2705734" h="6017259">
                  <a:moveTo>
                    <a:pt x="677828" y="2615947"/>
                  </a:moveTo>
                  <a:lnTo>
                    <a:pt x="634772" y="2615622"/>
                  </a:lnTo>
                  <a:lnTo>
                    <a:pt x="566940" y="2606280"/>
                  </a:lnTo>
                  <a:lnTo>
                    <a:pt x="513018" y="2589938"/>
                  </a:lnTo>
                  <a:lnTo>
                    <a:pt x="469400" y="2569398"/>
                  </a:lnTo>
                  <a:lnTo>
                    <a:pt x="432484" y="2547457"/>
                  </a:lnTo>
                  <a:lnTo>
                    <a:pt x="398666" y="2526917"/>
                  </a:lnTo>
                  <a:lnTo>
                    <a:pt x="364344" y="2510575"/>
                  </a:lnTo>
                  <a:lnTo>
                    <a:pt x="325913" y="2501233"/>
                  </a:lnTo>
                  <a:lnTo>
                    <a:pt x="296083" y="2495396"/>
                  </a:lnTo>
                  <a:lnTo>
                    <a:pt x="270601" y="2486066"/>
                  </a:lnTo>
                  <a:lnTo>
                    <a:pt x="249248" y="2474351"/>
                  </a:lnTo>
                  <a:lnTo>
                    <a:pt x="231802" y="2461359"/>
                  </a:lnTo>
                  <a:lnTo>
                    <a:pt x="223385" y="2447614"/>
                  </a:lnTo>
                  <a:lnTo>
                    <a:pt x="224629" y="2432592"/>
                  </a:lnTo>
                  <a:lnTo>
                    <a:pt x="233858" y="2420497"/>
                  </a:lnTo>
                  <a:lnTo>
                    <a:pt x="249397" y="2415531"/>
                  </a:lnTo>
                  <a:lnTo>
                    <a:pt x="1124815" y="2415531"/>
                  </a:lnTo>
                  <a:lnTo>
                    <a:pt x="1140203" y="2420442"/>
                  </a:lnTo>
                  <a:lnTo>
                    <a:pt x="1149391" y="2432423"/>
                  </a:lnTo>
                  <a:lnTo>
                    <a:pt x="1150712" y="2447348"/>
                  </a:lnTo>
                  <a:lnTo>
                    <a:pt x="1142500" y="2461088"/>
                  </a:lnTo>
                  <a:lnTo>
                    <a:pt x="1077472" y="2503990"/>
                  </a:lnTo>
                  <a:lnTo>
                    <a:pt x="1034932" y="2524818"/>
                  </a:lnTo>
                  <a:lnTo>
                    <a:pt x="987534" y="2544616"/>
                  </a:lnTo>
                  <a:lnTo>
                    <a:pt x="936648" y="2562923"/>
                  </a:lnTo>
                  <a:lnTo>
                    <a:pt x="883644" y="2579277"/>
                  </a:lnTo>
                  <a:lnTo>
                    <a:pt x="829890" y="2593218"/>
                  </a:lnTo>
                  <a:lnTo>
                    <a:pt x="776756" y="2604284"/>
                  </a:lnTo>
                  <a:lnTo>
                    <a:pt x="725612" y="2612014"/>
                  </a:lnTo>
                  <a:lnTo>
                    <a:pt x="677828" y="2615947"/>
                  </a:lnTo>
                  <a:close/>
                </a:path>
                <a:path w="2705734" h="6017259">
                  <a:moveTo>
                    <a:pt x="1267361" y="6016792"/>
                  </a:moveTo>
                  <a:lnTo>
                    <a:pt x="132049" y="6016792"/>
                  </a:lnTo>
                  <a:lnTo>
                    <a:pt x="0" y="4988213"/>
                  </a:lnTo>
                  <a:lnTo>
                    <a:pt x="37361" y="4419387"/>
                  </a:lnTo>
                  <a:lnTo>
                    <a:pt x="152986" y="3970581"/>
                  </a:lnTo>
                  <a:lnTo>
                    <a:pt x="275039" y="3676123"/>
                  </a:lnTo>
                  <a:lnTo>
                    <a:pt x="331687" y="3570342"/>
                  </a:lnTo>
                  <a:lnTo>
                    <a:pt x="2310175" y="3913420"/>
                  </a:lnTo>
                  <a:lnTo>
                    <a:pt x="2607176" y="5245349"/>
                  </a:lnTo>
                  <a:lnTo>
                    <a:pt x="2655877" y="5628541"/>
                  </a:lnTo>
                  <a:lnTo>
                    <a:pt x="1303742" y="5628541"/>
                  </a:lnTo>
                  <a:lnTo>
                    <a:pt x="1295859" y="5680674"/>
                  </a:lnTo>
                  <a:lnTo>
                    <a:pt x="1288954" y="5733371"/>
                  </a:lnTo>
                  <a:lnTo>
                    <a:pt x="1282990" y="5786584"/>
                  </a:lnTo>
                  <a:lnTo>
                    <a:pt x="1277930" y="5840267"/>
                  </a:lnTo>
                  <a:lnTo>
                    <a:pt x="1273736" y="5894374"/>
                  </a:lnTo>
                  <a:lnTo>
                    <a:pt x="1270371" y="5948857"/>
                  </a:lnTo>
                  <a:lnTo>
                    <a:pt x="1267795" y="6003669"/>
                  </a:lnTo>
                  <a:lnTo>
                    <a:pt x="1267361" y="6016792"/>
                  </a:lnTo>
                  <a:close/>
                </a:path>
                <a:path w="2705734" h="6017259">
                  <a:moveTo>
                    <a:pt x="2705221" y="6016792"/>
                  </a:moveTo>
                  <a:lnTo>
                    <a:pt x="1410591" y="6016792"/>
                  </a:lnTo>
                  <a:lnTo>
                    <a:pt x="1303742" y="5628541"/>
                  </a:lnTo>
                  <a:lnTo>
                    <a:pt x="2655877" y="5628541"/>
                  </a:lnTo>
                  <a:lnTo>
                    <a:pt x="2705221" y="60167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044105" y="4253356"/>
              <a:ext cx="4085590" cy="6032500"/>
            </a:xfrm>
            <a:custGeom>
              <a:avLst/>
              <a:gdLst/>
              <a:ahLst/>
              <a:cxnLst/>
              <a:rect l="l" t="t" r="r" b="b"/>
              <a:pathLst>
                <a:path w="4085590" h="6032500">
                  <a:moveTo>
                    <a:pt x="1944230" y="546100"/>
                  </a:moveTo>
                  <a:lnTo>
                    <a:pt x="1942769" y="546100"/>
                  </a:lnTo>
                  <a:lnTo>
                    <a:pt x="1939023" y="533400"/>
                  </a:lnTo>
                  <a:lnTo>
                    <a:pt x="1933282" y="533400"/>
                  </a:lnTo>
                  <a:lnTo>
                    <a:pt x="1885810" y="520700"/>
                  </a:lnTo>
                  <a:lnTo>
                    <a:pt x="1848548" y="533400"/>
                  </a:lnTo>
                  <a:lnTo>
                    <a:pt x="1821891" y="546100"/>
                  </a:lnTo>
                  <a:lnTo>
                    <a:pt x="1806232" y="571500"/>
                  </a:lnTo>
                  <a:lnTo>
                    <a:pt x="1804187" y="571500"/>
                  </a:lnTo>
                  <a:lnTo>
                    <a:pt x="1804784" y="584200"/>
                  </a:lnTo>
                  <a:lnTo>
                    <a:pt x="1807794" y="584200"/>
                  </a:lnTo>
                  <a:lnTo>
                    <a:pt x="1813001" y="596900"/>
                  </a:lnTo>
                  <a:lnTo>
                    <a:pt x="1833219" y="596900"/>
                  </a:lnTo>
                  <a:lnTo>
                    <a:pt x="1836280" y="584200"/>
                  </a:lnTo>
                  <a:lnTo>
                    <a:pt x="1841525" y="584200"/>
                  </a:lnTo>
                  <a:lnTo>
                    <a:pt x="1856574" y="571500"/>
                  </a:lnTo>
                  <a:lnTo>
                    <a:pt x="1882635" y="558800"/>
                  </a:lnTo>
                  <a:lnTo>
                    <a:pt x="1920925" y="571500"/>
                  </a:lnTo>
                  <a:lnTo>
                    <a:pt x="1934044" y="571500"/>
                  </a:lnTo>
                  <a:lnTo>
                    <a:pt x="1939442" y="558800"/>
                  </a:lnTo>
                  <a:lnTo>
                    <a:pt x="1943112" y="558800"/>
                  </a:lnTo>
                  <a:lnTo>
                    <a:pt x="1944230" y="546100"/>
                  </a:lnTo>
                  <a:close/>
                </a:path>
                <a:path w="4085590" h="6032500">
                  <a:moveTo>
                    <a:pt x="1982812" y="721512"/>
                  </a:moveTo>
                  <a:lnTo>
                    <a:pt x="1981365" y="714260"/>
                  </a:lnTo>
                  <a:lnTo>
                    <a:pt x="1977377" y="708355"/>
                  </a:lnTo>
                  <a:lnTo>
                    <a:pt x="1971471" y="704380"/>
                  </a:lnTo>
                  <a:lnTo>
                    <a:pt x="1964232" y="702919"/>
                  </a:lnTo>
                  <a:lnTo>
                    <a:pt x="1956993" y="704380"/>
                  </a:lnTo>
                  <a:lnTo>
                    <a:pt x="1951075" y="708355"/>
                  </a:lnTo>
                  <a:lnTo>
                    <a:pt x="1947100" y="714260"/>
                  </a:lnTo>
                  <a:lnTo>
                    <a:pt x="1945640" y="721512"/>
                  </a:lnTo>
                  <a:lnTo>
                    <a:pt x="1947100" y="728751"/>
                  </a:lnTo>
                  <a:lnTo>
                    <a:pt x="1951075" y="734656"/>
                  </a:lnTo>
                  <a:lnTo>
                    <a:pt x="1956993" y="738632"/>
                  </a:lnTo>
                  <a:lnTo>
                    <a:pt x="1964232" y="740092"/>
                  </a:lnTo>
                  <a:lnTo>
                    <a:pt x="1971471" y="738632"/>
                  </a:lnTo>
                  <a:lnTo>
                    <a:pt x="1977377" y="734656"/>
                  </a:lnTo>
                  <a:lnTo>
                    <a:pt x="1981365" y="728751"/>
                  </a:lnTo>
                  <a:lnTo>
                    <a:pt x="1982812" y="721512"/>
                  </a:lnTo>
                  <a:close/>
                </a:path>
                <a:path w="4085590" h="6032500">
                  <a:moveTo>
                    <a:pt x="2178494" y="939800"/>
                  </a:moveTo>
                  <a:lnTo>
                    <a:pt x="2176183" y="939800"/>
                  </a:lnTo>
                  <a:lnTo>
                    <a:pt x="2171522" y="927100"/>
                  </a:lnTo>
                  <a:lnTo>
                    <a:pt x="2147062" y="927100"/>
                  </a:lnTo>
                  <a:lnTo>
                    <a:pt x="2133346" y="939800"/>
                  </a:lnTo>
                  <a:lnTo>
                    <a:pt x="2114727" y="952500"/>
                  </a:lnTo>
                  <a:lnTo>
                    <a:pt x="2094522" y="965200"/>
                  </a:lnTo>
                  <a:lnTo>
                    <a:pt x="2092426" y="939800"/>
                  </a:lnTo>
                  <a:lnTo>
                    <a:pt x="2091321" y="927100"/>
                  </a:lnTo>
                  <a:lnTo>
                    <a:pt x="2090889" y="901700"/>
                  </a:lnTo>
                  <a:lnTo>
                    <a:pt x="2090762" y="863600"/>
                  </a:lnTo>
                  <a:lnTo>
                    <a:pt x="2090661" y="850900"/>
                  </a:lnTo>
                  <a:lnTo>
                    <a:pt x="2090013" y="812800"/>
                  </a:lnTo>
                  <a:lnTo>
                    <a:pt x="2082012" y="749300"/>
                  </a:lnTo>
                  <a:lnTo>
                    <a:pt x="2067102" y="698500"/>
                  </a:lnTo>
                  <a:lnTo>
                    <a:pt x="2052421" y="660400"/>
                  </a:lnTo>
                  <a:lnTo>
                    <a:pt x="2045081" y="647700"/>
                  </a:lnTo>
                  <a:lnTo>
                    <a:pt x="2040763" y="647700"/>
                  </a:lnTo>
                  <a:lnTo>
                    <a:pt x="2034933" y="635000"/>
                  </a:lnTo>
                  <a:lnTo>
                    <a:pt x="2028393" y="635000"/>
                  </a:lnTo>
                  <a:lnTo>
                    <a:pt x="2021890" y="647700"/>
                  </a:lnTo>
                  <a:lnTo>
                    <a:pt x="2013597" y="647700"/>
                  </a:lnTo>
                  <a:lnTo>
                    <a:pt x="2012911" y="660400"/>
                  </a:lnTo>
                  <a:lnTo>
                    <a:pt x="2014855" y="660400"/>
                  </a:lnTo>
                  <a:lnTo>
                    <a:pt x="2021052" y="673100"/>
                  </a:lnTo>
                  <a:lnTo>
                    <a:pt x="2034438" y="711200"/>
                  </a:lnTo>
                  <a:lnTo>
                    <a:pt x="2048256" y="762000"/>
                  </a:lnTo>
                  <a:lnTo>
                    <a:pt x="2055723" y="825500"/>
                  </a:lnTo>
                  <a:lnTo>
                    <a:pt x="2056447" y="876300"/>
                  </a:lnTo>
                  <a:lnTo>
                    <a:pt x="2056993" y="927100"/>
                  </a:lnTo>
                  <a:lnTo>
                    <a:pt x="2059470" y="965200"/>
                  </a:lnTo>
                  <a:lnTo>
                    <a:pt x="2065528" y="977900"/>
                  </a:lnTo>
                  <a:lnTo>
                    <a:pt x="2076843" y="990600"/>
                  </a:lnTo>
                  <a:lnTo>
                    <a:pt x="2079548" y="990600"/>
                  </a:lnTo>
                  <a:lnTo>
                    <a:pt x="2084057" y="1003300"/>
                  </a:lnTo>
                  <a:lnTo>
                    <a:pt x="2098408" y="1003300"/>
                  </a:lnTo>
                  <a:lnTo>
                    <a:pt x="2103462" y="990600"/>
                  </a:lnTo>
                  <a:lnTo>
                    <a:pt x="2125903" y="977900"/>
                  </a:lnTo>
                  <a:lnTo>
                    <a:pt x="2147227" y="965200"/>
                  </a:lnTo>
                  <a:lnTo>
                    <a:pt x="2163432" y="965200"/>
                  </a:lnTo>
                  <a:lnTo>
                    <a:pt x="2170493" y="952500"/>
                  </a:lnTo>
                  <a:lnTo>
                    <a:pt x="2178215" y="952500"/>
                  </a:lnTo>
                  <a:lnTo>
                    <a:pt x="2178494" y="939800"/>
                  </a:lnTo>
                  <a:close/>
                </a:path>
                <a:path w="4085590" h="6032500">
                  <a:moveTo>
                    <a:pt x="2238718" y="658634"/>
                  </a:moveTo>
                  <a:lnTo>
                    <a:pt x="2237257" y="651383"/>
                  </a:lnTo>
                  <a:lnTo>
                    <a:pt x="2233282" y="645477"/>
                  </a:lnTo>
                  <a:lnTo>
                    <a:pt x="2227364" y="641502"/>
                  </a:lnTo>
                  <a:lnTo>
                    <a:pt x="2220125" y="640041"/>
                  </a:lnTo>
                  <a:lnTo>
                    <a:pt x="2212886" y="641502"/>
                  </a:lnTo>
                  <a:lnTo>
                    <a:pt x="2206980" y="645477"/>
                  </a:lnTo>
                  <a:lnTo>
                    <a:pt x="2202992" y="651383"/>
                  </a:lnTo>
                  <a:lnTo>
                    <a:pt x="2201532" y="658634"/>
                  </a:lnTo>
                  <a:lnTo>
                    <a:pt x="2202992" y="665873"/>
                  </a:lnTo>
                  <a:lnTo>
                    <a:pt x="2206980" y="671779"/>
                  </a:lnTo>
                  <a:lnTo>
                    <a:pt x="2212886" y="675754"/>
                  </a:lnTo>
                  <a:lnTo>
                    <a:pt x="2220125" y="677214"/>
                  </a:lnTo>
                  <a:lnTo>
                    <a:pt x="2227364" y="675754"/>
                  </a:lnTo>
                  <a:lnTo>
                    <a:pt x="2233282" y="671779"/>
                  </a:lnTo>
                  <a:lnTo>
                    <a:pt x="2237257" y="665873"/>
                  </a:lnTo>
                  <a:lnTo>
                    <a:pt x="2238718" y="658634"/>
                  </a:lnTo>
                  <a:close/>
                </a:path>
                <a:path w="4085590" h="6032500">
                  <a:moveTo>
                    <a:pt x="2284463" y="444500"/>
                  </a:moveTo>
                  <a:lnTo>
                    <a:pt x="2279358" y="444500"/>
                  </a:lnTo>
                  <a:lnTo>
                    <a:pt x="2273630" y="431800"/>
                  </a:lnTo>
                  <a:lnTo>
                    <a:pt x="2194458" y="419100"/>
                  </a:lnTo>
                  <a:lnTo>
                    <a:pt x="2133943" y="419100"/>
                  </a:lnTo>
                  <a:lnTo>
                    <a:pt x="2091270" y="444500"/>
                  </a:lnTo>
                  <a:lnTo>
                    <a:pt x="2065629" y="457200"/>
                  </a:lnTo>
                  <a:lnTo>
                    <a:pt x="2056180" y="469900"/>
                  </a:lnTo>
                  <a:lnTo>
                    <a:pt x="2053336" y="469900"/>
                  </a:lnTo>
                  <a:lnTo>
                    <a:pt x="2053094" y="482600"/>
                  </a:lnTo>
                  <a:lnTo>
                    <a:pt x="2055355" y="482600"/>
                  </a:lnTo>
                  <a:lnTo>
                    <a:pt x="2059965" y="495300"/>
                  </a:lnTo>
                  <a:lnTo>
                    <a:pt x="2083879" y="495300"/>
                  </a:lnTo>
                  <a:lnTo>
                    <a:pt x="2094420" y="482600"/>
                  </a:lnTo>
                  <a:lnTo>
                    <a:pt x="2126348" y="457200"/>
                  </a:lnTo>
                  <a:lnTo>
                    <a:pt x="2181326" y="444500"/>
                  </a:lnTo>
                  <a:lnTo>
                    <a:pt x="2261006" y="469900"/>
                  </a:lnTo>
                  <a:lnTo>
                    <a:pt x="2274100" y="469900"/>
                  </a:lnTo>
                  <a:lnTo>
                    <a:pt x="2279548" y="457200"/>
                  </a:lnTo>
                  <a:lnTo>
                    <a:pt x="2283282" y="457200"/>
                  </a:lnTo>
                  <a:lnTo>
                    <a:pt x="2284463" y="444500"/>
                  </a:lnTo>
                  <a:close/>
                </a:path>
                <a:path w="4085590" h="6032500">
                  <a:moveTo>
                    <a:pt x="2349944" y="901700"/>
                  </a:moveTo>
                  <a:lnTo>
                    <a:pt x="2347480" y="901700"/>
                  </a:lnTo>
                  <a:lnTo>
                    <a:pt x="2342921" y="889000"/>
                  </a:lnTo>
                  <a:lnTo>
                    <a:pt x="2323731" y="889000"/>
                  </a:lnTo>
                  <a:lnTo>
                    <a:pt x="2319020" y="901700"/>
                  </a:lnTo>
                  <a:lnTo>
                    <a:pt x="2316315" y="901700"/>
                  </a:lnTo>
                  <a:lnTo>
                    <a:pt x="2296236" y="952500"/>
                  </a:lnTo>
                  <a:lnTo>
                    <a:pt x="2266518" y="977900"/>
                  </a:lnTo>
                  <a:lnTo>
                    <a:pt x="2239454" y="990600"/>
                  </a:lnTo>
                  <a:lnTo>
                    <a:pt x="2227338" y="1003300"/>
                  </a:lnTo>
                  <a:lnTo>
                    <a:pt x="2217559" y="1003300"/>
                  </a:lnTo>
                  <a:lnTo>
                    <a:pt x="2215883" y="1016000"/>
                  </a:lnTo>
                  <a:lnTo>
                    <a:pt x="2216785" y="1016000"/>
                  </a:lnTo>
                  <a:lnTo>
                    <a:pt x="2219312" y="1028700"/>
                  </a:lnTo>
                  <a:lnTo>
                    <a:pt x="2254897" y="1028700"/>
                  </a:lnTo>
                  <a:lnTo>
                    <a:pt x="2288527" y="1003300"/>
                  </a:lnTo>
                  <a:lnTo>
                    <a:pt x="2325014" y="965200"/>
                  </a:lnTo>
                  <a:lnTo>
                    <a:pt x="2349881" y="914400"/>
                  </a:lnTo>
                  <a:lnTo>
                    <a:pt x="2349944" y="901700"/>
                  </a:lnTo>
                  <a:close/>
                </a:path>
                <a:path w="4085590" h="6032500">
                  <a:moveTo>
                    <a:pt x="2780804" y="6032500"/>
                  </a:moveTo>
                  <a:lnTo>
                    <a:pt x="2697124" y="5727700"/>
                  </a:lnTo>
                  <a:lnTo>
                    <a:pt x="2672727" y="5638800"/>
                  </a:lnTo>
                  <a:lnTo>
                    <a:pt x="2672448" y="5638800"/>
                  </a:lnTo>
                  <a:lnTo>
                    <a:pt x="2668981" y="5626100"/>
                  </a:lnTo>
                  <a:lnTo>
                    <a:pt x="2659938" y="5600700"/>
                  </a:lnTo>
                  <a:lnTo>
                    <a:pt x="2646362" y="5549900"/>
                  </a:lnTo>
                  <a:lnTo>
                    <a:pt x="2629243" y="5499100"/>
                  </a:lnTo>
                  <a:lnTo>
                    <a:pt x="2609634" y="5448300"/>
                  </a:lnTo>
                  <a:lnTo>
                    <a:pt x="2588526" y="5384800"/>
                  </a:lnTo>
                  <a:lnTo>
                    <a:pt x="2566949" y="5308600"/>
                  </a:lnTo>
                  <a:lnTo>
                    <a:pt x="2545918" y="5245100"/>
                  </a:lnTo>
                  <a:lnTo>
                    <a:pt x="2526461" y="5181600"/>
                  </a:lnTo>
                  <a:lnTo>
                    <a:pt x="2509583" y="5130800"/>
                  </a:lnTo>
                  <a:lnTo>
                    <a:pt x="2476995" y="5054600"/>
                  </a:lnTo>
                  <a:lnTo>
                    <a:pt x="2436863" y="4991100"/>
                  </a:lnTo>
                  <a:lnTo>
                    <a:pt x="2394953" y="4965700"/>
                  </a:lnTo>
                  <a:lnTo>
                    <a:pt x="2357056" y="4940300"/>
                  </a:lnTo>
                  <a:lnTo>
                    <a:pt x="2328951" y="4927600"/>
                  </a:lnTo>
                  <a:lnTo>
                    <a:pt x="2298928" y="4927600"/>
                  </a:lnTo>
                  <a:lnTo>
                    <a:pt x="2296274" y="4940300"/>
                  </a:lnTo>
                  <a:lnTo>
                    <a:pt x="2298763" y="4953000"/>
                  </a:lnTo>
                  <a:lnTo>
                    <a:pt x="2320391" y="4953000"/>
                  </a:lnTo>
                  <a:lnTo>
                    <a:pt x="2344534" y="4965700"/>
                  </a:lnTo>
                  <a:lnTo>
                    <a:pt x="2377148" y="4991100"/>
                  </a:lnTo>
                  <a:lnTo>
                    <a:pt x="2413330" y="5016500"/>
                  </a:lnTo>
                  <a:lnTo>
                    <a:pt x="2448153" y="5067300"/>
                  </a:lnTo>
                  <a:lnTo>
                    <a:pt x="2476741" y="5143500"/>
                  </a:lnTo>
                  <a:lnTo>
                    <a:pt x="2492654" y="5194300"/>
                  </a:lnTo>
                  <a:lnTo>
                    <a:pt x="2510917" y="5245100"/>
                  </a:lnTo>
                  <a:lnTo>
                    <a:pt x="2530665" y="5308600"/>
                  </a:lnTo>
                  <a:lnTo>
                    <a:pt x="2551049" y="5372100"/>
                  </a:lnTo>
                  <a:lnTo>
                    <a:pt x="2571216" y="5435600"/>
                  </a:lnTo>
                  <a:lnTo>
                    <a:pt x="2590292" y="5499100"/>
                  </a:lnTo>
                  <a:lnTo>
                    <a:pt x="2607424" y="5549900"/>
                  </a:lnTo>
                  <a:lnTo>
                    <a:pt x="2621762" y="5588000"/>
                  </a:lnTo>
                  <a:lnTo>
                    <a:pt x="2632443" y="5626100"/>
                  </a:lnTo>
                  <a:lnTo>
                    <a:pt x="2638615" y="5638800"/>
                  </a:lnTo>
                  <a:lnTo>
                    <a:pt x="2631249" y="5689600"/>
                  </a:lnTo>
                  <a:lnTo>
                    <a:pt x="2624747" y="5740400"/>
                  </a:lnTo>
                  <a:lnTo>
                    <a:pt x="2619083" y="5791200"/>
                  </a:lnTo>
                  <a:lnTo>
                    <a:pt x="2614206" y="5842000"/>
                  </a:lnTo>
                  <a:lnTo>
                    <a:pt x="2610104" y="5892800"/>
                  </a:lnTo>
                  <a:lnTo>
                    <a:pt x="2606738" y="5943600"/>
                  </a:lnTo>
                  <a:lnTo>
                    <a:pt x="2604084" y="5994400"/>
                  </a:lnTo>
                  <a:lnTo>
                    <a:pt x="2602788" y="6032500"/>
                  </a:lnTo>
                  <a:lnTo>
                    <a:pt x="2637028" y="6032500"/>
                  </a:lnTo>
                  <a:lnTo>
                    <a:pt x="2637269" y="6019800"/>
                  </a:lnTo>
                  <a:lnTo>
                    <a:pt x="2639542" y="5969000"/>
                  </a:lnTo>
                  <a:lnTo>
                    <a:pt x="2642463" y="5918200"/>
                  </a:lnTo>
                  <a:lnTo>
                    <a:pt x="2646070" y="5867400"/>
                  </a:lnTo>
                  <a:lnTo>
                    <a:pt x="2650401" y="5816600"/>
                  </a:lnTo>
                  <a:lnTo>
                    <a:pt x="2655493" y="5765800"/>
                  </a:lnTo>
                  <a:lnTo>
                    <a:pt x="2661348" y="5727700"/>
                  </a:lnTo>
                  <a:lnTo>
                    <a:pt x="2745206" y="6032500"/>
                  </a:lnTo>
                  <a:lnTo>
                    <a:pt x="2780804" y="6032500"/>
                  </a:lnTo>
                  <a:close/>
                </a:path>
                <a:path w="4085590" h="6032500">
                  <a:moveTo>
                    <a:pt x="3131362" y="1257300"/>
                  </a:moveTo>
                  <a:lnTo>
                    <a:pt x="3129013" y="1244600"/>
                  </a:lnTo>
                  <a:lnTo>
                    <a:pt x="3126130" y="1244600"/>
                  </a:lnTo>
                  <a:lnTo>
                    <a:pt x="3122155" y="1231900"/>
                  </a:lnTo>
                  <a:lnTo>
                    <a:pt x="3113290" y="1231900"/>
                  </a:lnTo>
                  <a:lnTo>
                    <a:pt x="3091459" y="1219200"/>
                  </a:lnTo>
                  <a:lnTo>
                    <a:pt x="3090494" y="1217968"/>
                  </a:lnTo>
                  <a:lnTo>
                    <a:pt x="3090494" y="1257300"/>
                  </a:lnTo>
                  <a:lnTo>
                    <a:pt x="2695003" y="1930400"/>
                  </a:lnTo>
                  <a:lnTo>
                    <a:pt x="2378392" y="1371600"/>
                  </a:lnTo>
                  <a:lnTo>
                    <a:pt x="2437219" y="1346200"/>
                  </a:lnTo>
                  <a:lnTo>
                    <a:pt x="2476131" y="1295400"/>
                  </a:lnTo>
                  <a:lnTo>
                    <a:pt x="2499068" y="1257300"/>
                  </a:lnTo>
                  <a:lnTo>
                    <a:pt x="2509977" y="1219200"/>
                  </a:lnTo>
                  <a:lnTo>
                    <a:pt x="2512796" y="1181100"/>
                  </a:lnTo>
                  <a:lnTo>
                    <a:pt x="2512136" y="1168400"/>
                  </a:lnTo>
                  <a:lnTo>
                    <a:pt x="2511475" y="1155700"/>
                  </a:lnTo>
                  <a:lnTo>
                    <a:pt x="2598191" y="1079500"/>
                  </a:lnTo>
                  <a:lnTo>
                    <a:pt x="2602573" y="1079500"/>
                  </a:lnTo>
                  <a:lnTo>
                    <a:pt x="2604566" y="1066800"/>
                  </a:lnTo>
                  <a:lnTo>
                    <a:pt x="2604071" y="1066800"/>
                  </a:lnTo>
                  <a:lnTo>
                    <a:pt x="2600985" y="1054100"/>
                  </a:lnTo>
                  <a:lnTo>
                    <a:pt x="2576893" y="1054100"/>
                  </a:lnTo>
                  <a:lnTo>
                    <a:pt x="2484056" y="1130300"/>
                  </a:lnTo>
                  <a:lnTo>
                    <a:pt x="2385606" y="1181100"/>
                  </a:lnTo>
                  <a:lnTo>
                    <a:pt x="2352014" y="1193800"/>
                  </a:lnTo>
                  <a:lnTo>
                    <a:pt x="2314130" y="1193800"/>
                  </a:lnTo>
                  <a:lnTo>
                    <a:pt x="2273274" y="1206500"/>
                  </a:lnTo>
                  <a:lnTo>
                    <a:pt x="2146046" y="1168400"/>
                  </a:lnTo>
                  <a:lnTo>
                    <a:pt x="2106472" y="1143000"/>
                  </a:lnTo>
                  <a:lnTo>
                    <a:pt x="2070506" y="1104900"/>
                  </a:lnTo>
                  <a:lnTo>
                    <a:pt x="2039480" y="1054100"/>
                  </a:lnTo>
                  <a:lnTo>
                    <a:pt x="2015337" y="1003300"/>
                  </a:lnTo>
                  <a:lnTo>
                    <a:pt x="1988451" y="952500"/>
                  </a:lnTo>
                  <a:lnTo>
                    <a:pt x="1959787" y="901700"/>
                  </a:lnTo>
                  <a:lnTo>
                    <a:pt x="1900834" y="787400"/>
                  </a:lnTo>
                  <a:lnTo>
                    <a:pt x="1822513" y="647700"/>
                  </a:lnTo>
                  <a:lnTo>
                    <a:pt x="1778901" y="558800"/>
                  </a:lnTo>
                  <a:lnTo>
                    <a:pt x="1789861" y="508000"/>
                  </a:lnTo>
                  <a:lnTo>
                    <a:pt x="1807921" y="457200"/>
                  </a:lnTo>
                  <a:lnTo>
                    <a:pt x="1832013" y="406400"/>
                  </a:lnTo>
                  <a:lnTo>
                    <a:pt x="1861007" y="355600"/>
                  </a:lnTo>
                  <a:lnTo>
                    <a:pt x="1893836" y="304800"/>
                  </a:lnTo>
                  <a:lnTo>
                    <a:pt x="1929384" y="266700"/>
                  </a:lnTo>
                  <a:lnTo>
                    <a:pt x="1966556" y="215900"/>
                  </a:lnTo>
                  <a:lnTo>
                    <a:pt x="2004263" y="177800"/>
                  </a:lnTo>
                  <a:lnTo>
                    <a:pt x="2041410" y="139700"/>
                  </a:lnTo>
                  <a:lnTo>
                    <a:pt x="2076894" y="114300"/>
                  </a:lnTo>
                  <a:lnTo>
                    <a:pt x="2109635" y="88900"/>
                  </a:lnTo>
                  <a:lnTo>
                    <a:pt x="2138515" y="63500"/>
                  </a:lnTo>
                  <a:lnTo>
                    <a:pt x="2162441" y="50800"/>
                  </a:lnTo>
                  <a:lnTo>
                    <a:pt x="2180336" y="38100"/>
                  </a:lnTo>
                  <a:lnTo>
                    <a:pt x="2255939" y="139700"/>
                  </a:lnTo>
                  <a:lnTo>
                    <a:pt x="2346629" y="266700"/>
                  </a:lnTo>
                  <a:lnTo>
                    <a:pt x="2416060" y="355600"/>
                  </a:lnTo>
                  <a:lnTo>
                    <a:pt x="2524074" y="508000"/>
                  </a:lnTo>
                  <a:lnTo>
                    <a:pt x="2559177" y="558800"/>
                  </a:lnTo>
                  <a:lnTo>
                    <a:pt x="2593048" y="596900"/>
                  </a:lnTo>
                  <a:lnTo>
                    <a:pt x="2625191" y="647700"/>
                  </a:lnTo>
                  <a:lnTo>
                    <a:pt x="2655125" y="685800"/>
                  </a:lnTo>
                  <a:lnTo>
                    <a:pt x="2682379" y="723900"/>
                  </a:lnTo>
                  <a:lnTo>
                    <a:pt x="2735872" y="787400"/>
                  </a:lnTo>
                  <a:lnTo>
                    <a:pt x="2784068" y="838200"/>
                  </a:lnTo>
                  <a:lnTo>
                    <a:pt x="2826689" y="889000"/>
                  </a:lnTo>
                  <a:lnTo>
                    <a:pt x="2863507" y="914400"/>
                  </a:lnTo>
                  <a:lnTo>
                    <a:pt x="2894253" y="939800"/>
                  </a:lnTo>
                  <a:lnTo>
                    <a:pt x="2918688" y="952500"/>
                  </a:lnTo>
                  <a:lnTo>
                    <a:pt x="2936557" y="952500"/>
                  </a:lnTo>
                  <a:lnTo>
                    <a:pt x="2944558" y="1028700"/>
                  </a:lnTo>
                  <a:lnTo>
                    <a:pt x="2962249" y="1092200"/>
                  </a:lnTo>
                  <a:lnTo>
                    <a:pt x="2986595" y="1143000"/>
                  </a:lnTo>
                  <a:lnTo>
                    <a:pt x="3014599" y="1181100"/>
                  </a:lnTo>
                  <a:lnTo>
                    <a:pt x="3043263" y="1219200"/>
                  </a:lnTo>
                  <a:lnTo>
                    <a:pt x="3090494" y="1257300"/>
                  </a:lnTo>
                  <a:lnTo>
                    <a:pt x="3090494" y="1217968"/>
                  </a:lnTo>
                  <a:lnTo>
                    <a:pt x="3061893" y="1181100"/>
                  </a:lnTo>
                  <a:lnTo>
                    <a:pt x="3029813" y="1143000"/>
                  </a:lnTo>
                  <a:lnTo>
                    <a:pt x="3000425" y="1092200"/>
                  </a:lnTo>
                  <a:lnTo>
                    <a:pt x="2978975" y="1028700"/>
                  </a:lnTo>
                  <a:lnTo>
                    <a:pt x="2970669" y="939800"/>
                  </a:lnTo>
                  <a:lnTo>
                    <a:pt x="2964256" y="927100"/>
                  </a:lnTo>
                  <a:lnTo>
                    <a:pt x="2950070" y="927100"/>
                  </a:lnTo>
                  <a:lnTo>
                    <a:pt x="2933738" y="914400"/>
                  </a:lnTo>
                  <a:lnTo>
                    <a:pt x="2907322" y="901700"/>
                  </a:lnTo>
                  <a:lnTo>
                    <a:pt x="2871292" y="876300"/>
                  </a:lnTo>
                  <a:lnTo>
                    <a:pt x="2826093" y="838200"/>
                  </a:lnTo>
                  <a:lnTo>
                    <a:pt x="2772168" y="774700"/>
                  </a:lnTo>
                  <a:lnTo>
                    <a:pt x="2709989" y="698500"/>
                  </a:lnTo>
                  <a:lnTo>
                    <a:pt x="2679738" y="660400"/>
                  </a:lnTo>
                  <a:lnTo>
                    <a:pt x="2646273" y="609600"/>
                  </a:lnTo>
                  <a:lnTo>
                    <a:pt x="2610243" y="571500"/>
                  </a:lnTo>
                  <a:lnTo>
                    <a:pt x="2572296" y="508000"/>
                  </a:lnTo>
                  <a:lnTo>
                    <a:pt x="2533065" y="457200"/>
                  </a:lnTo>
                  <a:lnTo>
                    <a:pt x="2453373" y="355600"/>
                  </a:lnTo>
                  <a:lnTo>
                    <a:pt x="2376335" y="241300"/>
                  </a:lnTo>
                  <a:lnTo>
                    <a:pt x="2307132" y="152400"/>
                  </a:lnTo>
                  <a:lnTo>
                    <a:pt x="2225497" y="38100"/>
                  </a:lnTo>
                  <a:lnTo>
                    <a:pt x="2198293" y="0"/>
                  </a:lnTo>
                  <a:lnTo>
                    <a:pt x="2167229" y="0"/>
                  </a:lnTo>
                  <a:lnTo>
                    <a:pt x="2150922" y="12700"/>
                  </a:lnTo>
                  <a:lnTo>
                    <a:pt x="2127427" y="25400"/>
                  </a:lnTo>
                  <a:lnTo>
                    <a:pt x="2098014" y="50800"/>
                  </a:lnTo>
                  <a:lnTo>
                    <a:pt x="2063940" y="76200"/>
                  </a:lnTo>
                  <a:lnTo>
                    <a:pt x="2026462" y="114300"/>
                  </a:lnTo>
                  <a:lnTo>
                    <a:pt x="1986864" y="152400"/>
                  </a:lnTo>
                  <a:lnTo>
                    <a:pt x="1906270" y="228600"/>
                  </a:lnTo>
                  <a:lnTo>
                    <a:pt x="1867801" y="279400"/>
                  </a:lnTo>
                  <a:lnTo>
                    <a:pt x="1832241" y="330200"/>
                  </a:lnTo>
                  <a:lnTo>
                    <a:pt x="1800847" y="381000"/>
                  </a:lnTo>
                  <a:lnTo>
                    <a:pt x="1774875" y="444500"/>
                  </a:lnTo>
                  <a:lnTo>
                    <a:pt x="1755584" y="508000"/>
                  </a:lnTo>
                  <a:lnTo>
                    <a:pt x="1744243" y="558800"/>
                  </a:lnTo>
                  <a:lnTo>
                    <a:pt x="1743798" y="571500"/>
                  </a:lnTo>
                  <a:lnTo>
                    <a:pt x="1746059" y="571500"/>
                  </a:lnTo>
                  <a:lnTo>
                    <a:pt x="1774685" y="622300"/>
                  </a:lnTo>
                  <a:lnTo>
                    <a:pt x="1844332" y="762000"/>
                  </a:lnTo>
                  <a:lnTo>
                    <a:pt x="1930603" y="927100"/>
                  </a:lnTo>
                  <a:lnTo>
                    <a:pt x="2009076" y="1066800"/>
                  </a:lnTo>
                  <a:lnTo>
                    <a:pt x="2040280" y="1117600"/>
                  </a:lnTo>
                  <a:lnTo>
                    <a:pt x="2076170" y="1155700"/>
                  </a:lnTo>
                  <a:lnTo>
                    <a:pt x="2115642" y="1193800"/>
                  </a:lnTo>
                  <a:lnTo>
                    <a:pt x="2157603" y="1206500"/>
                  </a:lnTo>
                  <a:lnTo>
                    <a:pt x="2200973" y="1231900"/>
                  </a:lnTo>
                  <a:lnTo>
                    <a:pt x="2328557" y="1231900"/>
                  </a:lnTo>
                  <a:lnTo>
                    <a:pt x="2366607" y="1219200"/>
                  </a:lnTo>
                  <a:lnTo>
                    <a:pt x="2400592" y="1206500"/>
                  </a:lnTo>
                  <a:lnTo>
                    <a:pt x="2478913" y="1168400"/>
                  </a:lnTo>
                  <a:lnTo>
                    <a:pt x="2477795" y="1206500"/>
                  </a:lnTo>
                  <a:lnTo>
                    <a:pt x="2468905" y="1244600"/>
                  </a:lnTo>
                  <a:lnTo>
                    <a:pt x="2447518" y="1282700"/>
                  </a:lnTo>
                  <a:lnTo>
                    <a:pt x="2408872" y="1320800"/>
                  </a:lnTo>
                  <a:lnTo>
                    <a:pt x="2348255" y="1346200"/>
                  </a:lnTo>
                  <a:lnTo>
                    <a:pt x="2339136" y="1346200"/>
                  </a:lnTo>
                  <a:lnTo>
                    <a:pt x="2335174" y="1358900"/>
                  </a:lnTo>
                  <a:lnTo>
                    <a:pt x="2335619" y="1371600"/>
                  </a:lnTo>
                  <a:lnTo>
                    <a:pt x="2338235" y="1371600"/>
                  </a:lnTo>
                  <a:lnTo>
                    <a:pt x="2679852" y="1968500"/>
                  </a:lnTo>
                  <a:lnTo>
                    <a:pt x="2682913" y="1968500"/>
                  </a:lnTo>
                  <a:lnTo>
                    <a:pt x="2688513" y="1981200"/>
                  </a:lnTo>
                  <a:lnTo>
                    <a:pt x="2700871" y="1981200"/>
                  </a:lnTo>
                  <a:lnTo>
                    <a:pt x="2706471" y="1968500"/>
                  </a:lnTo>
                  <a:lnTo>
                    <a:pt x="2709532" y="1968500"/>
                  </a:lnTo>
                  <a:lnTo>
                    <a:pt x="2731973" y="1930400"/>
                  </a:lnTo>
                  <a:lnTo>
                    <a:pt x="3128391" y="1257300"/>
                  </a:lnTo>
                  <a:lnTo>
                    <a:pt x="3131362" y="1257300"/>
                  </a:lnTo>
                  <a:close/>
                </a:path>
                <a:path w="4085590" h="6032500">
                  <a:moveTo>
                    <a:pt x="4062857" y="3149600"/>
                  </a:moveTo>
                  <a:lnTo>
                    <a:pt x="4061841" y="3136900"/>
                  </a:lnTo>
                  <a:lnTo>
                    <a:pt x="4058310" y="3136900"/>
                  </a:lnTo>
                  <a:lnTo>
                    <a:pt x="3875532" y="2933700"/>
                  </a:lnTo>
                  <a:lnTo>
                    <a:pt x="3829837" y="2882900"/>
                  </a:lnTo>
                  <a:lnTo>
                    <a:pt x="3798074" y="2844685"/>
                  </a:lnTo>
                  <a:lnTo>
                    <a:pt x="3798074" y="2908300"/>
                  </a:lnTo>
                  <a:lnTo>
                    <a:pt x="3606698" y="3606800"/>
                  </a:lnTo>
                  <a:lnTo>
                    <a:pt x="2952381" y="2235200"/>
                  </a:lnTo>
                  <a:lnTo>
                    <a:pt x="2934208" y="2197100"/>
                  </a:lnTo>
                  <a:lnTo>
                    <a:pt x="2562364" y="2298700"/>
                  </a:lnTo>
                  <a:lnTo>
                    <a:pt x="2459418" y="2298700"/>
                  </a:lnTo>
                  <a:lnTo>
                    <a:pt x="2581859" y="2184400"/>
                  </a:lnTo>
                  <a:lnTo>
                    <a:pt x="2587498" y="2184400"/>
                  </a:lnTo>
                  <a:lnTo>
                    <a:pt x="2586583" y="2171700"/>
                  </a:lnTo>
                  <a:lnTo>
                    <a:pt x="2583129" y="2171700"/>
                  </a:lnTo>
                  <a:lnTo>
                    <a:pt x="2577668" y="2159000"/>
                  </a:lnTo>
                  <a:lnTo>
                    <a:pt x="2558935" y="2159000"/>
                  </a:lnTo>
                  <a:lnTo>
                    <a:pt x="2408161" y="2298700"/>
                  </a:lnTo>
                  <a:lnTo>
                    <a:pt x="2386469" y="2298700"/>
                  </a:lnTo>
                  <a:lnTo>
                    <a:pt x="2386469" y="2338019"/>
                  </a:lnTo>
                  <a:lnTo>
                    <a:pt x="2364587" y="2338019"/>
                  </a:lnTo>
                  <a:lnTo>
                    <a:pt x="2365121" y="2336800"/>
                  </a:lnTo>
                  <a:lnTo>
                    <a:pt x="2386152" y="2336800"/>
                  </a:lnTo>
                  <a:lnTo>
                    <a:pt x="2386469" y="2338019"/>
                  </a:lnTo>
                  <a:lnTo>
                    <a:pt x="2386469" y="2298700"/>
                  </a:lnTo>
                  <a:lnTo>
                    <a:pt x="2382266" y="2298700"/>
                  </a:lnTo>
                  <a:lnTo>
                    <a:pt x="2413800" y="2235200"/>
                  </a:lnTo>
                  <a:lnTo>
                    <a:pt x="2439022" y="2184400"/>
                  </a:lnTo>
                  <a:lnTo>
                    <a:pt x="2477973" y="2159000"/>
                  </a:lnTo>
                  <a:lnTo>
                    <a:pt x="2518956" y="2133600"/>
                  </a:lnTo>
                  <a:lnTo>
                    <a:pt x="2561361" y="2095500"/>
                  </a:lnTo>
                  <a:lnTo>
                    <a:pt x="2648051" y="2044700"/>
                  </a:lnTo>
                  <a:lnTo>
                    <a:pt x="2733205" y="2019300"/>
                  </a:lnTo>
                  <a:lnTo>
                    <a:pt x="2773692" y="2006600"/>
                  </a:lnTo>
                  <a:lnTo>
                    <a:pt x="2823946" y="1993900"/>
                  </a:lnTo>
                  <a:lnTo>
                    <a:pt x="2871686" y="1993900"/>
                  </a:lnTo>
                  <a:lnTo>
                    <a:pt x="2917139" y="2006600"/>
                  </a:lnTo>
                  <a:lnTo>
                    <a:pt x="2960586" y="2006600"/>
                  </a:lnTo>
                  <a:lnTo>
                    <a:pt x="3002254" y="2032000"/>
                  </a:lnTo>
                  <a:lnTo>
                    <a:pt x="3042437" y="2044700"/>
                  </a:lnTo>
                  <a:lnTo>
                    <a:pt x="3081350" y="2070100"/>
                  </a:lnTo>
                  <a:lnTo>
                    <a:pt x="3119285" y="2095500"/>
                  </a:lnTo>
                  <a:lnTo>
                    <a:pt x="3156470" y="2133600"/>
                  </a:lnTo>
                  <a:lnTo>
                    <a:pt x="3266173" y="2247900"/>
                  </a:lnTo>
                  <a:lnTo>
                    <a:pt x="3798074" y="2908300"/>
                  </a:lnTo>
                  <a:lnTo>
                    <a:pt x="3798074" y="2844685"/>
                  </a:lnTo>
                  <a:lnTo>
                    <a:pt x="3354908" y="2311400"/>
                  </a:lnTo>
                  <a:lnTo>
                    <a:pt x="3292792" y="2235200"/>
                  </a:lnTo>
                  <a:lnTo>
                    <a:pt x="3257245" y="2184400"/>
                  </a:lnTo>
                  <a:lnTo>
                    <a:pt x="3185922" y="2108200"/>
                  </a:lnTo>
                  <a:lnTo>
                    <a:pt x="3149689" y="2082800"/>
                  </a:lnTo>
                  <a:lnTo>
                    <a:pt x="3112795" y="2057400"/>
                  </a:lnTo>
                  <a:lnTo>
                    <a:pt x="3075025" y="2019300"/>
                  </a:lnTo>
                  <a:lnTo>
                    <a:pt x="3036138" y="2006600"/>
                  </a:lnTo>
                  <a:lnTo>
                    <a:pt x="3016034" y="1993900"/>
                  </a:lnTo>
                  <a:lnTo>
                    <a:pt x="2995930" y="1981200"/>
                  </a:lnTo>
                  <a:lnTo>
                    <a:pt x="2954172" y="1968500"/>
                  </a:lnTo>
                  <a:lnTo>
                    <a:pt x="2910662" y="1968500"/>
                  </a:lnTo>
                  <a:lnTo>
                    <a:pt x="2865170" y="1955800"/>
                  </a:lnTo>
                  <a:lnTo>
                    <a:pt x="2817482" y="1955800"/>
                  </a:lnTo>
                  <a:lnTo>
                    <a:pt x="2716720" y="1981200"/>
                  </a:lnTo>
                  <a:lnTo>
                    <a:pt x="2558084" y="2057400"/>
                  </a:lnTo>
                  <a:lnTo>
                    <a:pt x="2506230" y="2095500"/>
                  </a:lnTo>
                  <a:lnTo>
                    <a:pt x="2456497" y="2133600"/>
                  </a:lnTo>
                  <a:lnTo>
                    <a:pt x="2409863" y="2171700"/>
                  </a:lnTo>
                  <a:lnTo>
                    <a:pt x="2374417" y="2192858"/>
                  </a:lnTo>
                  <a:lnTo>
                    <a:pt x="2374417" y="2235200"/>
                  </a:lnTo>
                  <a:lnTo>
                    <a:pt x="2343924" y="2298700"/>
                  </a:lnTo>
                  <a:lnTo>
                    <a:pt x="2304948" y="2298700"/>
                  </a:lnTo>
                  <a:lnTo>
                    <a:pt x="2319134" y="2286000"/>
                  </a:lnTo>
                  <a:lnTo>
                    <a:pt x="2335593" y="2273300"/>
                  </a:lnTo>
                  <a:lnTo>
                    <a:pt x="2354084" y="2260600"/>
                  </a:lnTo>
                  <a:lnTo>
                    <a:pt x="2374417" y="2235200"/>
                  </a:lnTo>
                  <a:lnTo>
                    <a:pt x="2374417" y="2192858"/>
                  </a:lnTo>
                  <a:lnTo>
                    <a:pt x="2367305" y="2197100"/>
                  </a:lnTo>
                  <a:lnTo>
                    <a:pt x="2329777" y="2235200"/>
                  </a:lnTo>
                  <a:lnTo>
                    <a:pt x="2298268" y="2260600"/>
                  </a:lnTo>
                  <a:lnTo>
                    <a:pt x="2273744" y="2286000"/>
                  </a:lnTo>
                  <a:lnTo>
                    <a:pt x="2257183" y="2298700"/>
                  </a:lnTo>
                  <a:lnTo>
                    <a:pt x="2249538" y="2311400"/>
                  </a:lnTo>
                  <a:lnTo>
                    <a:pt x="2219579" y="2336800"/>
                  </a:lnTo>
                  <a:lnTo>
                    <a:pt x="2323439" y="2336800"/>
                  </a:lnTo>
                  <a:lnTo>
                    <a:pt x="2323261" y="2338019"/>
                  </a:lnTo>
                  <a:lnTo>
                    <a:pt x="1907019" y="2338019"/>
                  </a:lnTo>
                  <a:lnTo>
                    <a:pt x="1512443" y="1491919"/>
                  </a:lnTo>
                  <a:lnTo>
                    <a:pt x="0" y="1491919"/>
                  </a:lnTo>
                  <a:lnTo>
                    <a:pt x="488873" y="2432393"/>
                  </a:lnTo>
                  <a:lnTo>
                    <a:pt x="1563789" y="2432393"/>
                  </a:lnTo>
                  <a:lnTo>
                    <a:pt x="1560715" y="2438400"/>
                  </a:lnTo>
                  <a:lnTo>
                    <a:pt x="1558048" y="2451100"/>
                  </a:lnTo>
                  <a:lnTo>
                    <a:pt x="1559344" y="2463800"/>
                  </a:lnTo>
                  <a:lnTo>
                    <a:pt x="1564398" y="2476500"/>
                  </a:lnTo>
                  <a:lnTo>
                    <a:pt x="1572996" y="2489200"/>
                  </a:lnTo>
                  <a:lnTo>
                    <a:pt x="1595729" y="2501900"/>
                  </a:lnTo>
                  <a:lnTo>
                    <a:pt x="1620583" y="2514600"/>
                  </a:lnTo>
                  <a:lnTo>
                    <a:pt x="1647469" y="2527300"/>
                  </a:lnTo>
                  <a:lnTo>
                    <a:pt x="1676311" y="2527300"/>
                  </a:lnTo>
                  <a:lnTo>
                    <a:pt x="1702130" y="2540000"/>
                  </a:lnTo>
                  <a:lnTo>
                    <a:pt x="1725866" y="2540000"/>
                  </a:lnTo>
                  <a:lnTo>
                    <a:pt x="1772043" y="2565400"/>
                  </a:lnTo>
                  <a:lnTo>
                    <a:pt x="1801977" y="2590800"/>
                  </a:lnTo>
                  <a:lnTo>
                    <a:pt x="1836508" y="2603500"/>
                  </a:lnTo>
                  <a:lnTo>
                    <a:pt x="1877466" y="2628900"/>
                  </a:lnTo>
                  <a:lnTo>
                    <a:pt x="1926666" y="2641600"/>
                  </a:lnTo>
                  <a:lnTo>
                    <a:pt x="2101253" y="2641600"/>
                  </a:lnTo>
                  <a:lnTo>
                    <a:pt x="2255215" y="2603500"/>
                  </a:lnTo>
                  <a:lnTo>
                    <a:pt x="2306307" y="2590800"/>
                  </a:lnTo>
                  <a:lnTo>
                    <a:pt x="2355291" y="2565400"/>
                  </a:lnTo>
                  <a:lnTo>
                    <a:pt x="2400973" y="2552700"/>
                  </a:lnTo>
                  <a:lnTo>
                    <a:pt x="2442159" y="2527300"/>
                  </a:lnTo>
                  <a:lnTo>
                    <a:pt x="2477643" y="2501900"/>
                  </a:lnTo>
                  <a:lnTo>
                    <a:pt x="2506243" y="2489200"/>
                  </a:lnTo>
                  <a:lnTo>
                    <a:pt x="2514689" y="2476500"/>
                  </a:lnTo>
                  <a:lnTo>
                    <a:pt x="2519591" y="2463800"/>
                  </a:lnTo>
                  <a:lnTo>
                    <a:pt x="2520746" y="2451100"/>
                  </a:lnTo>
                  <a:lnTo>
                    <a:pt x="2517978" y="2438400"/>
                  </a:lnTo>
                  <a:lnTo>
                    <a:pt x="2514879" y="2432393"/>
                  </a:lnTo>
                  <a:lnTo>
                    <a:pt x="2716212" y="2432393"/>
                  </a:lnTo>
                  <a:lnTo>
                    <a:pt x="2718968" y="2398039"/>
                  </a:lnTo>
                  <a:lnTo>
                    <a:pt x="2706319" y="2367788"/>
                  </a:lnTo>
                  <a:lnTo>
                    <a:pt x="2681617" y="2346236"/>
                  </a:lnTo>
                  <a:lnTo>
                    <a:pt x="2648178" y="2338019"/>
                  </a:lnTo>
                  <a:lnTo>
                    <a:pt x="2487384" y="2338019"/>
                  </a:lnTo>
                  <a:lnTo>
                    <a:pt x="2487384" y="2451100"/>
                  </a:lnTo>
                  <a:lnTo>
                    <a:pt x="2483599" y="2463800"/>
                  </a:lnTo>
                  <a:lnTo>
                    <a:pt x="2455151" y="2476500"/>
                  </a:lnTo>
                  <a:lnTo>
                    <a:pt x="2419185" y="2501900"/>
                  </a:lnTo>
                  <a:lnTo>
                    <a:pt x="2377135" y="2527300"/>
                  </a:lnTo>
                  <a:lnTo>
                    <a:pt x="2330361" y="2540000"/>
                  </a:lnTo>
                  <a:lnTo>
                    <a:pt x="2280272" y="2552700"/>
                  </a:lnTo>
                  <a:lnTo>
                    <a:pt x="2228265" y="2578100"/>
                  </a:lnTo>
                  <a:lnTo>
                    <a:pt x="2124075" y="2603500"/>
                  </a:lnTo>
                  <a:lnTo>
                    <a:pt x="1921725" y="2603500"/>
                  </a:lnTo>
                  <a:lnTo>
                    <a:pt x="1869147" y="2578100"/>
                  </a:lnTo>
                  <a:lnTo>
                    <a:pt x="1826628" y="2565400"/>
                  </a:lnTo>
                  <a:lnTo>
                    <a:pt x="1790268" y="2540000"/>
                  </a:lnTo>
                  <a:lnTo>
                    <a:pt x="1739099" y="2514600"/>
                  </a:lnTo>
                  <a:lnTo>
                    <a:pt x="1680362" y="2489200"/>
                  </a:lnTo>
                  <a:lnTo>
                    <a:pt x="1656486" y="2489200"/>
                  </a:lnTo>
                  <a:lnTo>
                    <a:pt x="1634286" y="2476500"/>
                  </a:lnTo>
                  <a:lnTo>
                    <a:pt x="1613839" y="2476500"/>
                  </a:lnTo>
                  <a:lnTo>
                    <a:pt x="1595183" y="2463800"/>
                  </a:lnTo>
                  <a:lnTo>
                    <a:pt x="1591398" y="2451100"/>
                  </a:lnTo>
                  <a:lnTo>
                    <a:pt x="1593469" y="2451100"/>
                  </a:lnTo>
                  <a:lnTo>
                    <a:pt x="1595729" y="2438400"/>
                  </a:lnTo>
                  <a:lnTo>
                    <a:pt x="2151011" y="2438400"/>
                  </a:lnTo>
                  <a:lnTo>
                    <a:pt x="2023427" y="2501900"/>
                  </a:lnTo>
                  <a:lnTo>
                    <a:pt x="2014143" y="2501900"/>
                  </a:lnTo>
                  <a:lnTo>
                    <a:pt x="2012823" y="2514600"/>
                  </a:lnTo>
                  <a:lnTo>
                    <a:pt x="2014131" y="2514600"/>
                  </a:lnTo>
                  <a:lnTo>
                    <a:pt x="2016925" y="2527300"/>
                  </a:lnTo>
                  <a:lnTo>
                    <a:pt x="2034425" y="2527300"/>
                  </a:lnTo>
                  <a:lnTo>
                    <a:pt x="2240699" y="2438400"/>
                  </a:lnTo>
                  <a:lnTo>
                    <a:pt x="2320734" y="2438400"/>
                  </a:lnTo>
                  <a:lnTo>
                    <a:pt x="2185022" y="2514600"/>
                  </a:lnTo>
                  <a:lnTo>
                    <a:pt x="2179739" y="2514600"/>
                  </a:lnTo>
                  <a:lnTo>
                    <a:pt x="2176602" y="2527300"/>
                  </a:lnTo>
                  <a:lnTo>
                    <a:pt x="2175853" y="2527300"/>
                  </a:lnTo>
                  <a:lnTo>
                    <a:pt x="2177719" y="2540000"/>
                  </a:lnTo>
                  <a:lnTo>
                    <a:pt x="2200910" y="2540000"/>
                  </a:lnTo>
                  <a:lnTo>
                    <a:pt x="2395080" y="2438400"/>
                  </a:lnTo>
                  <a:lnTo>
                    <a:pt x="2483142" y="2438400"/>
                  </a:lnTo>
                  <a:lnTo>
                    <a:pt x="2485313" y="2451100"/>
                  </a:lnTo>
                  <a:lnTo>
                    <a:pt x="2487384" y="2451100"/>
                  </a:lnTo>
                  <a:lnTo>
                    <a:pt x="2487384" y="2338019"/>
                  </a:lnTo>
                  <a:lnTo>
                    <a:pt x="2420201" y="2338019"/>
                  </a:lnTo>
                  <a:lnTo>
                    <a:pt x="2421255" y="2336800"/>
                  </a:lnTo>
                  <a:lnTo>
                    <a:pt x="2564714" y="2336800"/>
                  </a:lnTo>
                  <a:lnTo>
                    <a:pt x="2696311" y="2298700"/>
                  </a:lnTo>
                  <a:lnTo>
                    <a:pt x="2915628" y="2235200"/>
                  </a:lnTo>
                  <a:lnTo>
                    <a:pt x="3615537" y="3708400"/>
                  </a:lnTo>
                  <a:lnTo>
                    <a:pt x="3643071" y="3606800"/>
                  </a:lnTo>
                  <a:lnTo>
                    <a:pt x="3825417" y="2933700"/>
                  </a:lnTo>
                  <a:lnTo>
                    <a:pt x="4033126" y="3162300"/>
                  </a:lnTo>
                  <a:lnTo>
                    <a:pt x="4057396" y="3162300"/>
                  </a:lnTo>
                  <a:lnTo>
                    <a:pt x="4061371" y="3149600"/>
                  </a:lnTo>
                  <a:lnTo>
                    <a:pt x="4062857" y="3149600"/>
                  </a:lnTo>
                  <a:close/>
                </a:path>
                <a:path w="4085590" h="6032500">
                  <a:moveTo>
                    <a:pt x="4085221" y="6032500"/>
                  </a:moveTo>
                  <a:lnTo>
                    <a:pt x="4077741" y="5969000"/>
                  </a:lnTo>
                  <a:lnTo>
                    <a:pt x="4068940" y="5905500"/>
                  </a:lnTo>
                  <a:lnTo>
                    <a:pt x="4060063" y="5842000"/>
                  </a:lnTo>
                  <a:lnTo>
                    <a:pt x="4051122" y="5765800"/>
                  </a:lnTo>
                  <a:lnTo>
                    <a:pt x="4042130" y="5702300"/>
                  </a:lnTo>
                  <a:lnTo>
                    <a:pt x="4033075" y="5638800"/>
                  </a:lnTo>
                  <a:lnTo>
                    <a:pt x="4023957" y="5575300"/>
                  </a:lnTo>
                  <a:lnTo>
                    <a:pt x="4014787" y="5511800"/>
                  </a:lnTo>
                  <a:lnTo>
                    <a:pt x="4005567" y="5448300"/>
                  </a:lnTo>
                  <a:lnTo>
                    <a:pt x="3996283" y="5384800"/>
                  </a:lnTo>
                  <a:lnTo>
                    <a:pt x="3986961" y="5321300"/>
                  </a:lnTo>
                  <a:lnTo>
                    <a:pt x="3977576" y="5270500"/>
                  </a:lnTo>
                  <a:lnTo>
                    <a:pt x="3968140" y="5207000"/>
                  </a:lnTo>
                  <a:lnTo>
                    <a:pt x="3958653" y="5143500"/>
                  </a:lnTo>
                  <a:lnTo>
                    <a:pt x="3949128" y="5092700"/>
                  </a:lnTo>
                  <a:lnTo>
                    <a:pt x="3939552" y="5029200"/>
                  </a:lnTo>
                  <a:lnTo>
                    <a:pt x="3929926" y="4965700"/>
                  </a:lnTo>
                  <a:lnTo>
                    <a:pt x="3920261" y="4914900"/>
                  </a:lnTo>
                  <a:lnTo>
                    <a:pt x="3910558" y="4864100"/>
                  </a:lnTo>
                  <a:lnTo>
                    <a:pt x="3900805" y="4800600"/>
                  </a:lnTo>
                  <a:lnTo>
                    <a:pt x="3891013" y="4749800"/>
                  </a:lnTo>
                  <a:lnTo>
                    <a:pt x="3881183" y="4699000"/>
                  </a:lnTo>
                  <a:lnTo>
                    <a:pt x="3871315" y="4648200"/>
                  </a:lnTo>
                  <a:lnTo>
                    <a:pt x="3861422" y="4597400"/>
                  </a:lnTo>
                  <a:lnTo>
                    <a:pt x="3851478" y="4546600"/>
                  </a:lnTo>
                  <a:lnTo>
                    <a:pt x="3841508" y="4508500"/>
                  </a:lnTo>
                  <a:lnTo>
                    <a:pt x="3831501" y="4457700"/>
                  </a:lnTo>
                  <a:lnTo>
                    <a:pt x="3821468" y="4406900"/>
                  </a:lnTo>
                  <a:lnTo>
                    <a:pt x="3811397" y="4368800"/>
                  </a:lnTo>
                  <a:lnTo>
                    <a:pt x="3801300" y="4318000"/>
                  </a:lnTo>
                  <a:lnTo>
                    <a:pt x="3791178" y="4279900"/>
                  </a:lnTo>
                  <a:lnTo>
                    <a:pt x="3770846" y="4203700"/>
                  </a:lnTo>
                  <a:lnTo>
                    <a:pt x="3750424" y="4127500"/>
                  </a:lnTo>
                  <a:lnTo>
                    <a:pt x="3740188" y="4089400"/>
                  </a:lnTo>
                  <a:lnTo>
                    <a:pt x="3729926" y="4064000"/>
                  </a:lnTo>
                  <a:lnTo>
                    <a:pt x="3719639" y="4025900"/>
                  </a:lnTo>
                  <a:lnTo>
                    <a:pt x="3699027" y="3975100"/>
                  </a:lnTo>
                  <a:lnTo>
                    <a:pt x="3688689" y="3937000"/>
                  </a:lnTo>
                  <a:lnTo>
                    <a:pt x="3678339" y="3911600"/>
                  </a:lnTo>
                  <a:lnTo>
                    <a:pt x="3671214" y="3911600"/>
                  </a:lnTo>
                  <a:lnTo>
                    <a:pt x="1833930" y="3594100"/>
                  </a:lnTo>
                  <a:lnTo>
                    <a:pt x="1686953" y="3568700"/>
                  </a:lnTo>
                  <a:lnTo>
                    <a:pt x="1667903" y="3568700"/>
                  </a:lnTo>
                  <a:lnTo>
                    <a:pt x="1664119" y="3581400"/>
                  </a:lnTo>
                  <a:lnTo>
                    <a:pt x="1658264" y="3594100"/>
                  </a:lnTo>
                  <a:lnTo>
                    <a:pt x="1650517" y="3606800"/>
                  </a:lnTo>
                  <a:lnTo>
                    <a:pt x="1641043" y="3619500"/>
                  </a:lnTo>
                  <a:lnTo>
                    <a:pt x="1629994" y="3644900"/>
                  </a:lnTo>
                  <a:lnTo>
                    <a:pt x="1617560" y="3670300"/>
                  </a:lnTo>
                  <a:lnTo>
                    <a:pt x="1603895" y="3695700"/>
                  </a:lnTo>
                  <a:lnTo>
                    <a:pt x="1589176" y="3733800"/>
                  </a:lnTo>
                  <a:lnTo>
                    <a:pt x="1573580" y="3759200"/>
                  </a:lnTo>
                  <a:lnTo>
                    <a:pt x="1557248" y="3797300"/>
                  </a:lnTo>
                  <a:lnTo>
                    <a:pt x="1540383" y="3835400"/>
                  </a:lnTo>
                  <a:lnTo>
                    <a:pt x="1523136" y="3886200"/>
                  </a:lnTo>
                  <a:lnTo>
                    <a:pt x="1505673" y="3937000"/>
                  </a:lnTo>
                  <a:lnTo>
                    <a:pt x="1488160" y="3975100"/>
                  </a:lnTo>
                  <a:lnTo>
                    <a:pt x="1470787" y="4038600"/>
                  </a:lnTo>
                  <a:lnTo>
                    <a:pt x="1453692" y="4089400"/>
                  </a:lnTo>
                  <a:lnTo>
                    <a:pt x="1437081" y="4140200"/>
                  </a:lnTo>
                  <a:lnTo>
                    <a:pt x="1421091" y="4203700"/>
                  </a:lnTo>
                  <a:lnTo>
                    <a:pt x="1405902" y="4267200"/>
                  </a:lnTo>
                  <a:lnTo>
                    <a:pt x="1391678" y="4330700"/>
                  </a:lnTo>
                  <a:lnTo>
                    <a:pt x="1378610" y="4394200"/>
                  </a:lnTo>
                  <a:lnTo>
                    <a:pt x="1366837" y="4470400"/>
                  </a:lnTo>
                  <a:lnTo>
                    <a:pt x="1356537" y="4533900"/>
                  </a:lnTo>
                  <a:lnTo>
                    <a:pt x="1347889" y="4610100"/>
                  </a:lnTo>
                  <a:lnTo>
                    <a:pt x="1341056" y="4686300"/>
                  </a:lnTo>
                  <a:lnTo>
                    <a:pt x="1336205" y="4762500"/>
                  </a:lnTo>
                  <a:lnTo>
                    <a:pt x="1333500" y="4838700"/>
                  </a:lnTo>
                  <a:lnTo>
                    <a:pt x="1333119" y="4914900"/>
                  </a:lnTo>
                  <a:lnTo>
                    <a:pt x="1335239" y="5003800"/>
                  </a:lnTo>
                  <a:lnTo>
                    <a:pt x="1336548" y="5029200"/>
                  </a:lnTo>
                  <a:lnTo>
                    <a:pt x="1338326" y="5054600"/>
                  </a:lnTo>
                  <a:lnTo>
                    <a:pt x="1340573" y="5080000"/>
                  </a:lnTo>
                  <a:lnTo>
                    <a:pt x="1343279" y="5118100"/>
                  </a:lnTo>
                  <a:lnTo>
                    <a:pt x="1346415" y="5156200"/>
                  </a:lnTo>
                  <a:lnTo>
                    <a:pt x="1349971" y="5194300"/>
                  </a:lnTo>
                  <a:lnTo>
                    <a:pt x="1353959" y="5232400"/>
                  </a:lnTo>
                  <a:lnTo>
                    <a:pt x="1358353" y="5270500"/>
                  </a:lnTo>
                  <a:lnTo>
                    <a:pt x="1363154" y="5308600"/>
                  </a:lnTo>
                  <a:lnTo>
                    <a:pt x="1368336" y="5346700"/>
                  </a:lnTo>
                  <a:lnTo>
                    <a:pt x="1373898" y="5397500"/>
                  </a:lnTo>
                  <a:lnTo>
                    <a:pt x="1379829" y="5435600"/>
                  </a:lnTo>
                  <a:lnTo>
                    <a:pt x="1386116" y="5486400"/>
                  </a:lnTo>
                  <a:lnTo>
                    <a:pt x="1392758" y="5537200"/>
                  </a:lnTo>
                  <a:lnTo>
                    <a:pt x="1399730" y="5588000"/>
                  </a:lnTo>
                  <a:lnTo>
                    <a:pt x="1407020" y="5638800"/>
                  </a:lnTo>
                  <a:lnTo>
                    <a:pt x="1414640" y="5689600"/>
                  </a:lnTo>
                  <a:lnTo>
                    <a:pt x="1422565" y="5740400"/>
                  </a:lnTo>
                  <a:lnTo>
                    <a:pt x="1430782" y="5803900"/>
                  </a:lnTo>
                  <a:lnTo>
                    <a:pt x="1439291" y="5854700"/>
                  </a:lnTo>
                  <a:lnTo>
                    <a:pt x="1448066" y="5918200"/>
                  </a:lnTo>
                  <a:lnTo>
                    <a:pt x="1457109" y="5969000"/>
                  </a:lnTo>
                  <a:lnTo>
                    <a:pt x="1465656" y="6032500"/>
                  </a:lnTo>
                  <a:lnTo>
                    <a:pt x="1500301" y="6032500"/>
                  </a:lnTo>
                  <a:lnTo>
                    <a:pt x="1495107" y="5994400"/>
                  </a:lnTo>
                  <a:lnTo>
                    <a:pt x="1486192" y="5930900"/>
                  </a:lnTo>
                  <a:lnTo>
                    <a:pt x="1477518" y="5880100"/>
                  </a:lnTo>
                  <a:lnTo>
                    <a:pt x="1469110" y="5829300"/>
                  </a:lnTo>
                  <a:lnTo>
                    <a:pt x="1460969" y="5765800"/>
                  </a:lnTo>
                  <a:lnTo>
                    <a:pt x="1453095" y="5715000"/>
                  </a:lnTo>
                  <a:lnTo>
                    <a:pt x="1445514" y="5664200"/>
                  </a:lnTo>
                  <a:lnTo>
                    <a:pt x="1438224" y="5613400"/>
                  </a:lnTo>
                  <a:lnTo>
                    <a:pt x="1431239" y="5562600"/>
                  </a:lnTo>
                  <a:lnTo>
                    <a:pt x="1424571" y="5511800"/>
                  </a:lnTo>
                  <a:lnTo>
                    <a:pt x="1418221" y="5473700"/>
                  </a:lnTo>
                  <a:lnTo>
                    <a:pt x="1412214" y="5422900"/>
                  </a:lnTo>
                  <a:lnTo>
                    <a:pt x="1406537" y="5384800"/>
                  </a:lnTo>
                  <a:lnTo>
                    <a:pt x="1401229" y="5334000"/>
                  </a:lnTo>
                  <a:lnTo>
                    <a:pt x="1396263" y="5295900"/>
                  </a:lnTo>
                  <a:lnTo>
                    <a:pt x="1391678" y="5257800"/>
                  </a:lnTo>
                  <a:lnTo>
                    <a:pt x="1387475" y="5219700"/>
                  </a:lnTo>
                  <a:lnTo>
                    <a:pt x="1383665" y="5181600"/>
                  </a:lnTo>
                  <a:lnTo>
                    <a:pt x="1380248" y="5143500"/>
                  </a:lnTo>
                  <a:lnTo>
                    <a:pt x="1377251" y="5118100"/>
                  </a:lnTo>
                  <a:lnTo>
                    <a:pt x="1374660" y="5080000"/>
                  </a:lnTo>
                  <a:lnTo>
                    <a:pt x="1372514" y="5054600"/>
                  </a:lnTo>
                  <a:lnTo>
                    <a:pt x="1370787" y="5029200"/>
                  </a:lnTo>
                  <a:lnTo>
                    <a:pt x="1369517" y="5003800"/>
                  </a:lnTo>
                  <a:lnTo>
                    <a:pt x="1367472" y="4914900"/>
                  </a:lnTo>
                  <a:lnTo>
                    <a:pt x="1367688" y="4851400"/>
                  </a:lnTo>
                  <a:lnTo>
                    <a:pt x="1370037" y="4775200"/>
                  </a:lnTo>
                  <a:lnTo>
                    <a:pt x="1374355" y="4699000"/>
                  </a:lnTo>
                  <a:lnTo>
                    <a:pt x="1380515" y="4622800"/>
                  </a:lnTo>
                  <a:lnTo>
                    <a:pt x="1388351" y="4559300"/>
                  </a:lnTo>
                  <a:lnTo>
                    <a:pt x="1397711" y="4495800"/>
                  </a:lnTo>
                  <a:lnTo>
                    <a:pt x="1408468" y="4419600"/>
                  </a:lnTo>
                  <a:lnTo>
                    <a:pt x="1420469" y="4356100"/>
                  </a:lnTo>
                  <a:lnTo>
                    <a:pt x="1433550" y="4305300"/>
                  </a:lnTo>
                  <a:lnTo>
                    <a:pt x="1447584" y="4241800"/>
                  </a:lnTo>
                  <a:lnTo>
                    <a:pt x="1462405" y="4178300"/>
                  </a:lnTo>
                  <a:lnTo>
                    <a:pt x="1477873" y="4127500"/>
                  </a:lnTo>
                  <a:lnTo>
                    <a:pt x="1493837" y="4076700"/>
                  </a:lnTo>
                  <a:lnTo>
                    <a:pt x="1510169" y="4025900"/>
                  </a:lnTo>
                  <a:lnTo>
                    <a:pt x="1526692" y="3975100"/>
                  </a:lnTo>
                  <a:lnTo>
                    <a:pt x="1543265" y="3924300"/>
                  </a:lnTo>
                  <a:lnTo>
                    <a:pt x="1559763" y="3886200"/>
                  </a:lnTo>
                  <a:lnTo>
                    <a:pt x="1576006" y="3848100"/>
                  </a:lnTo>
                  <a:lnTo>
                    <a:pt x="1591868" y="3810000"/>
                  </a:lnTo>
                  <a:lnTo>
                    <a:pt x="1607197" y="3771900"/>
                  </a:lnTo>
                  <a:lnTo>
                    <a:pt x="1621840" y="3733800"/>
                  </a:lnTo>
                  <a:lnTo>
                    <a:pt x="1635658" y="3708400"/>
                  </a:lnTo>
                  <a:lnTo>
                    <a:pt x="1648498" y="3683000"/>
                  </a:lnTo>
                  <a:lnTo>
                    <a:pt x="1660207" y="3657600"/>
                  </a:lnTo>
                  <a:lnTo>
                    <a:pt x="1670634" y="3644900"/>
                  </a:lnTo>
                  <a:lnTo>
                    <a:pt x="1679651" y="3619500"/>
                  </a:lnTo>
                  <a:lnTo>
                    <a:pt x="1687093" y="3606800"/>
                  </a:lnTo>
                  <a:lnTo>
                    <a:pt x="1692821" y="3594100"/>
                  </a:lnTo>
                  <a:lnTo>
                    <a:pt x="3650373" y="3937000"/>
                  </a:lnTo>
                  <a:lnTo>
                    <a:pt x="3680193" y="4013200"/>
                  </a:lnTo>
                  <a:lnTo>
                    <a:pt x="3690099" y="4051300"/>
                  </a:lnTo>
                  <a:lnTo>
                    <a:pt x="3699992" y="4076700"/>
                  </a:lnTo>
                  <a:lnTo>
                    <a:pt x="3709873" y="4114800"/>
                  </a:lnTo>
                  <a:lnTo>
                    <a:pt x="3719728" y="4140200"/>
                  </a:lnTo>
                  <a:lnTo>
                    <a:pt x="3739388" y="4216400"/>
                  </a:lnTo>
                  <a:lnTo>
                    <a:pt x="3758958" y="4292600"/>
                  </a:lnTo>
                  <a:lnTo>
                    <a:pt x="3778427" y="4368800"/>
                  </a:lnTo>
                  <a:lnTo>
                    <a:pt x="3788130" y="4419600"/>
                  </a:lnTo>
                  <a:lnTo>
                    <a:pt x="3797795" y="4457700"/>
                  </a:lnTo>
                  <a:lnTo>
                    <a:pt x="3807434" y="4508500"/>
                  </a:lnTo>
                  <a:lnTo>
                    <a:pt x="3817048" y="4546600"/>
                  </a:lnTo>
                  <a:lnTo>
                    <a:pt x="3826637" y="4597400"/>
                  </a:lnTo>
                  <a:lnTo>
                    <a:pt x="3836187" y="4648200"/>
                  </a:lnTo>
                  <a:lnTo>
                    <a:pt x="3845699" y="4699000"/>
                  </a:lnTo>
                  <a:lnTo>
                    <a:pt x="3855186" y="4749800"/>
                  </a:lnTo>
                  <a:lnTo>
                    <a:pt x="3864622" y="4800600"/>
                  </a:lnTo>
                  <a:lnTo>
                    <a:pt x="3874033" y="4851400"/>
                  </a:lnTo>
                  <a:lnTo>
                    <a:pt x="3883406" y="4902200"/>
                  </a:lnTo>
                  <a:lnTo>
                    <a:pt x="3892740" y="4953000"/>
                  </a:lnTo>
                  <a:lnTo>
                    <a:pt x="3902037" y="5016500"/>
                  </a:lnTo>
                  <a:lnTo>
                    <a:pt x="3911282" y="5067300"/>
                  </a:lnTo>
                  <a:lnTo>
                    <a:pt x="3920490" y="5118100"/>
                  </a:lnTo>
                  <a:lnTo>
                    <a:pt x="3929659" y="5181600"/>
                  </a:lnTo>
                  <a:lnTo>
                    <a:pt x="3938778" y="5232400"/>
                  </a:lnTo>
                  <a:lnTo>
                    <a:pt x="3947858" y="5295900"/>
                  </a:lnTo>
                  <a:lnTo>
                    <a:pt x="3956888" y="5359400"/>
                  </a:lnTo>
                  <a:lnTo>
                    <a:pt x="3965867" y="5410200"/>
                  </a:lnTo>
                  <a:lnTo>
                    <a:pt x="3974795" y="5473700"/>
                  </a:lnTo>
                  <a:lnTo>
                    <a:pt x="3983685" y="5537200"/>
                  </a:lnTo>
                  <a:lnTo>
                    <a:pt x="3992511" y="5600700"/>
                  </a:lnTo>
                  <a:lnTo>
                    <a:pt x="4001287" y="5664200"/>
                  </a:lnTo>
                  <a:lnTo>
                    <a:pt x="4010012" y="5727700"/>
                  </a:lnTo>
                  <a:lnTo>
                    <a:pt x="4018686" y="5791200"/>
                  </a:lnTo>
                  <a:lnTo>
                    <a:pt x="4027297" y="5854700"/>
                  </a:lnTo>
                  <a:lnTo>
                    <a:pt x="4035856" y="5918200"/>
                  </a:lnTo>
                  <a:lnTo>
                    <a:pt x="4044353" y="5981700"/>
                  </a:lnTo>
                  <a:lnTo>
                    <a:pt x="4050855" y="6032500"/>
                  </a:lnTo>
                  <a:lnTo>
                    <a:pt x="4085221" y="6032500"/>
                  </a:lnTo>
                  <a:close/>
                </a:path>
              </a:pathLst>
            </a:custGeom>
            <a:solidFill>
              <a:srgbClr val="0F0E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3377" y="3953466"/>
            <a:ext cx="4670425" cy="6334125"/>
            <a:chOff x="43377" y="3953466"/>
            <a:chExt cx="4670425" cy="633412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377" y="3953466"/>
              <a:ext cx="3419078" cy="633353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264321" y="4991856"/>
              <a:ext cx="3449954" cy="2480310"/>
            </a:xfrm>
            <a:custGeom>
              <a:avLst/>
              <a:gdLst/>
              <a:ahLst/>
              <a:cxnLst/>
              <a:rect l="l" t="t" r="r" b="b"/>
              <a:pathLst>
                <a:path w="3449954" h="2480309">
                  <a:moveTo>
                    <a:pt x="2729491" y="2390350"/>
                  </a:moveTo>
                  <a:lnTo>
                    <a:pt x="644135" y="2390350"/>
                  </a:lnTo>
                  <a:lnTo>
                    <a:pt x="1274836" y="1108853"/>
                  </a:lnTo>
                  <a:lnTo>
                    <a:pt x="3449389" y="1108853"/>
                  </a:lnTo>
                  <a:lnTo>
                    <a:pt x="2729491" y="2390350"/>
                  </a:lnTo>
                  <a:close/>
                </a:path>
                <a:path w="3449954" h="2480309">
                  <a:moveTo>
                    <a:pt x="2679156" y="2479951"/>
                  </a:moveTo>
                  <a:lnTo>
                    <a:pt x="44959" y="2479951"/>
                  </a:lnTo>
                  <a:lnTo>
                    <a:pt x="27446" y="2476424"/>
                  </a:lnTo>
                  <a:lnTo>
                    <a:pt x="13157" y="2466807"/>
                  </a:lnTo>
                  <a:lnTo>
                    <a:pt x="3528" y="2452549"/>
                  </a:lnTo>
                  <a:lnTo>
                    <a:pt x="0" y="2435098"/>
                  </a:lnTo>
                  <a:lnTo>
                    <a:pt x="3492" y="2417644"/>
                  </a:lnTo>
                  <a:lnTo>
                    <a:pt x="13024" y="2403375"/>
                  </a:lnTo>
                  <a:lnTo>
                    <a:pt x="27178" y="2393727"/>
                  </a:lnTo>
                  <a:lnTo>
                    <a:pt x="44536" y="2390138"/>
                  </a:lnTo>
                  <a:lnTo>
                    <a:pt x="462913" y="2388908"/>
                  </a:lnTo>
                  <a:lnTo>
                    <a:pt x="609851" y="2389335"/>
                  </a:lnTo>
                  <a:lnTo>
                    <a:pt x="635124" y="2389756"/>
                  </a:lnTo>
                  <a:lnTo>
                    <a:pt x="644135" y="2390350"/>
                  </a:lnTo>
                  <a:lnTo>
                    <a:pt x="2729491" y="2390350"/>
                  </a:lnTo>
                  <a:lnTo>
                    <a:pt x="2679156" y="2479951"/>
                  </a:lnTo>
                  <a:close/>
                </a:path>
                <a:path w="3449954" h="2480309">
                  <a:moveTo>
                    <a:pt x="1035546" y="103776"/>
                  </a:moveTo>
                  <a:lnTo>
                    <a:pt x="1026155" y="101882"/>
                  </a:lnTo>
                  <a:lnTo>
                    <a:pt x="1018488" y="96715"/>
                  </a:lnTo>
                  <a:lnTo>
                    <a:pt x="1013321" y="89049"/>
                  </a:lnTo>
                  <a:lnTo>
                    <a:pt x="1011427" y="79657"/>
                  </a:lnTo>
                  <a:lnTo>
                    <a:pt x="1013321" y="70326"/>
                  </a:lnTo>
                  <a:lnTo>
                    <a:pt x="1018488" y="62691"/>
                  </a:lnTo>
                  <a:lnTo>
                    <a:pt x="1026155" y="57536"/>
                  </a:lnTo>
                  <a:lnTo>
                    <a:pt x="1035546" y="55643"/>
                  </a:lnTo>
                  <a:lnTo>
                    <a:pt x="1044877" y="57536"/>
                  </a:lnTo>
                  <a:lnTo>
                    <a:pt x="1052512" y="62691"/>
                  </a:lnTo>
                  <a:lnTo>
                    <a:pt x="1057667" y="70326"/>
                  </a:lnTo>
                  <a:lnTo>
                    <a:pt x="1059560" y="79657"/>
                  </a:lnTo>
                  <a:lnTo>
                    <a:pt x="1057667" y="89049"/>
                  </a:lnTo>
                  <a:lnTo>
                    <a:pt x="1052512" y="96715"/>
                  </a:lnTo>
                  <a:lnTo>
                    <a:pt x="1044877" y="101882"/>
                  </a:lnTo>
                  <a:lnTo>
                    <a:pt x="1035546" y="103776"/>
                  </a:lnTo>
                  <a:close/>
                </a:path>
                <a:path w="3449954" h="2480309">
                  <a:moveTo>
                    <a:pt x="694701" y="48132"/>
                  </a:moveTo>
                  <a:lnTo>
                    <a:pt x="685371" y="46255"/>
                  </a:lnTo>
                  <a:lnTo>
                    <a:pt x="677736" y="41124"/>
                  </a:lnTo>
                  <a:lnTo>
                    <a:pt x="672580" y="33494"/>
                  </a:lnTo>
                  <a:lnTo>
                    <a:pt x="670688" y="24119"/>
                  </a:lnTo>
                  <a:lnTo>
                    <a:pt x="672580" y="14727"/>
                  </a:lnTo>
                  <a:lnTo>
                    <a:pt x="677736" y="7061"/>
                  </a:lnTo>
                  <a:lnTo>
                    <a:pt x="685371" y="1894"/>
                  </a:lnTo>
                  <a:lnTo>
                    <a:pt x="694701" y="0"/>
                  </a:lnTo>
                  <a:lnTo>
                    <a:pt x="704093" y="1894"/>
                  </a:lnTo>
                  <a:lnTo>
                    <a:pt x="711759" y="7061"/>
                  </a:lnTo>
                  <a:lnTo>
                    <a:pt x="716927" y="14727"/>
                  </a:lnTo>
                  <a:lnTo>
                    <a:pt x="718821" y="24119"/>
                  </a:lnTo>
                  <a:lnTo>
                    <a:pt x="716927" y="33494"/>
                  </a:lnTo>
                  <a:lnTo>
                    <a:pt x="711759" y="41124"/>
                  </a:lnTo>
                  <a:lnTo>
                    <a:pt x="704093" y="46255"/>
                  </a:lnTo>
                  <a:lnTo>
                    <a:pt x="694701" y="48132"/>
                  </a:lnTo>
                  <a:close/>
                </a:path>
              </a:pathLst>
            </a:custGeom>
            <a:solidFill>
              <a:srgbClr val="0F0E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00906" y="1030570"/>
            <a:ext cx="3500607" cy="874025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16000" y="986821"/>
            <a:ext cx="3651885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190" dirty="0">
                <a:solidFill>
                  <a:srgbClr val="000000"/>
                </a:solidFill>
                <a:latin typeface="Calibri"/>
                <a:cs typeface="Calibri"/>
              </a:rPr>
              <a:t>Enrique</a:t>
            </a:r>
            <a:r>
              <a:rPr sz="2800" b="1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260" dirty="0">
                <a:solidFill>
                  <a:srgbClr val="000000"/>
                </a:solidFill>
                <a:latin typeface="Calibri"/>
                <a:cs typeface="Calibri"/>
              </a:rPr>
              <a:t>Sanchez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00" b="1" spc="225" dirty="0">
                <a:solidFill>
                  <a:srgbClr val="000000"/>
                </a:solidFill>
                <a:latin typeface="Calibri"/>
                <a:cs typeface="Calibri"/>
              </a:rPr>
              <a:t>Core</a:t>
            </a:r>
            <a:r>
              <a:rPr sz="2300" b="1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b="1" spc="145" dirty="0">
                <a:solidFill>
                  <a:srgbClr val="000000"/>
                </a:solidFill>
                <a:latin typeface="Calibri"/>
                <a:cs typeface="Calibri"/>
              </a:rPr>
              <a:t>Coordinator,</a:t>
            </a:r>
            <a:r>
              <a:rPr sz="2300" b="1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b="1" spc="200" dirty="0">
                <a:solidFill>
                  <a:srgbClr val="000000"/>
                </a:solidFill>
                <a:latin typeface="Calibri"/>
                <a:cs typeface="Calibri"/>
              </a:rPr>
              <a:t>CHIPTS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93066" y="7807330"/>
            <a:ext cx="4192904" cy="753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930"/>
              </a:lnSpc>
              <a:spcBef>
                <a:spcPts val="100"/>
              </a:spcBef>
            </a:pPr>
            <a:r>
              <a:rPr sz="2500" b="1" spc="250" dirty="0">
                <a:latin typeface="Calibri"/>
                <a:cs typeface="Calibri"/>
              </a:rPr>
              <a:t>Contact</a:t>
            </a:r>
            <a:endParaRPr sz="2500" dirty="0">
              <a:latin typeface="Calibri"/>
              <a:cs typeface="Calibri"/>
            </a:endParaRPr>
          </a:p>
          <a:p>
            <a:pPr algn="ctr">
              <a:lnSpc>
                <a:spcPts val="2810"/>
              </a:lnSpc>
            </a:pPr>
            <a:r>
              <a:rPr sz="2400" spc="130" dirty="0">
                <a:latin typeface="Calibri"/>
                <a:cs typeface="Calibri"/>
                <a:hlinkClick r:id="rId4"/>
              </a:rPr>
              <a:t>EESanchez@mednet.ucla.edu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7673" y="3490543"/>
            <a:ext cx="15268574" cy="65341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7893" y="535240"/>
            <a:ext cx="8320405" cy="26543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marR="5080">
              <a:lnSpc>
                <a:spcPts val="9900"/>
              </a:lnSpc>
              <a:spcBef>
                <a:spcPts val="1100"/>
              </a:spcBef>
            </a:pPr>
            <a:r>
              <a:rPr b="1" dirty="0">
                <a:latin typeface="+mj-lt"/>
                <a:cs typeface="Palatino Linotype"/>
              </a:rPr>
              <a:t>Depositing into NIHMS (Cont' </a:t>
            </a:r>
            <a:r>
              <a:rPr lang="en-US" b="1" dirty="0">
                <a:latin typeface="+mj-lt"/>
                <a:cs typeface="Palatino Linotype"/>
              </a:rPr>
              <a:t>1</a:t>
            </a:r>
            <a:r>
              <a:rPr b="1" dirty="0">
                <a:latin typeface="+mj-lt"/>
                <a:cs typeface="Palatino Linotype"/>
              </a:rPr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9741" y="3148265"/>
            <a:ext cx="14544674" cy="69913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7893" y="367212"/>
            <a:ext cx="8378825" cy="2680221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marR="5080">
              <a:lnSpc>
                <a:spcPts val="9900"/>
              </a:lnSpc>
              <a:spcBef>
                <a:spcPts val="1100"/>
              </a:spcBef>
            </a:pPr>
            <a:r>
              <a:rPr b="1" dirty="0">
                <a:latin typeface="+mj-lt"/>
              </a:rPr>
              <a:t>Depositing into NIHMS (Cont' </a:t>
            </a:r>
            <a:r>
              <a:rPr lang="en-US" b="1" dirty="0">
                <a:latin typeface="+mj-lt"/>
              </a:rPr>
              <a:t>2</a:t>
            </a:r>
            <a:r>
              <a:rPr b="1" dirty="0">
                <a:latin typeface="+mj-lt"/>
              </a:rPr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4461" y="3027862"/>
            <a:ext cx="14601824" cy="68675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7893" y="367212"/>
            <a:ext cx="8378825" cy="2680221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marR="5080">
              <a:lnSpc>
                <a:spcPts val="9900"/>
              </a:lnSpc>
              <a:spcBef>
                <a:spcPts val="1100"/>
              </a:spcBef>
            </a:pPr>
            <a:r>
              <a:rPr b="1" dirty="0">
                <a:latin typeface="+mj-lt"/>
              </a:rPr>
              <a:t>Depositing into NIHMS (Cont' </a:t>
            </a:r>
            <a:r>
              <a:rPr lang="en-US" b="1" dirty="0">
                <a:latin typeface="+mj-lt"/>
              </a:rPr>
              <a:t>3</a:t>
            </a:r>
            <a:r>
              <a:rPr b="1" dirty="0">
                <a:latin typeface="+mj-lt"/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8318" y="3146071"/>
            <a:ext cx="13430249" cy="6905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7893" y="367212"/>
            <a:ext cx="8378825" cy="2680221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marR="5080">
              <a:lnSpc>
                <a:spcPts val="9900"/>
              </a:lnSpc>
              <a:spcBef>
                <a:spcPts val="1100"/>
              </a:spcBef>
            </a:pPr>
            <a:r>
              <a:rPr b="1" dirty="0">
                <a:latin typeface="+mj-lt"/>
              </a:rPr>
              <a:t>Depositing into NIHMS (Cont' </a:t>
            </a:r>
            <a:r>
              <a:rPr lang="en-US" b="1" dirty="0">
                <a:latin typeface="+mj-lt"/>
              </a:rPr>
              <a:t>4</a:t>
            </a:r>
            <a:r>
              <a:rPr b="1" dirty="0">
                <a:latin typeface="+mj-lt"/>
              </a:rPr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0146" y="3281106"/>
            <a:ext cx="14906624" cy="66960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7893" y="367212"/>
            <a:ext cx="8378825" cy="2680221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marR="5080">
              <a:lnSpc>
                <a:spcPts val="9900"/>
              </a:lnSpc>
              <a:spcBef>
                <a:spcPts val="1100"/>
              </a:spcBef>
            </a:pPr>
            <a:r>
              <a:rPr b="1" dirty="0">
                <a:latin typeface="+mj-lt"/>
              </a:rPr>
              <a:t>Depositing into NIHMS (Cont' </a:t>
            </a:r>
            <a:r>
              <a:rPr lang="en-US" b="1" dirty="0">
                <a:latin typeface="+mj-lt"/>
              </a:rPr>
              <a:t>5</a:t>
            </a:r>
            <a:r>
              <a:rPr b="1" dirty="0">
                <a:latin typeface="+mj-lt"/>
              </a:rPr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4708" y="3616461"/>
            <a:ext cx="15963899" cy="54768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7893" y="367212"/>
            <a:ext cx="8378825" cy="2680221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marR="5080">
              <a:lnSpc>
                <a:spcPts val="9900"/>
              </a:lnSpc>
              <a:spcBef>
                <a:spcPts val="1100"/>
              </a:spcBef>
            </a:pPr>
            <a:r>
              <a:rPr b="1" dirty="0">
                <a:latin typeface="+mj-lt"/>
              </a:rPr>
              <a:t>Depositing into NIHMS (Cont' </a:t>
            </a:r>
            <a:r>
              <a:rPr lang="en-US" b="1" dirty="0">
                <a:latin typeface="+mj-lt"/>
              </a:rPr>
              <a:t>6</a:t>
            </a:r>
            <a:r>
              <a:rPr b="1" dirty="0">
                <a:latin typeface="+mj-lt"/>
              </a:rPr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0"/>
            <a:ext cx="5971540" cy="5232400"/>
            <a:chOff x="1028700" y="0"/>
            <a:chExt cx="5971540" cy="5232400"/>
          </a:xfrm>
        </p:grpSpPr>
        <p:sp>
          <p:nvSpPr>
            <p:cNvPr id="3" name="object 3"/>
            <p:cNvSpPr/>
            <p:nvPr/>
          </p:nvSpPr>
          <p:spPr>
            <a:xfrm>
              <a:off x="1028700" y="0"/>
              <a:ext cx="5791200" cy="5232400"/>
            </a:xfrm>
            <a:custGeom>
              <a:avLst/>
              <a:gdLst/>
              <a:ahLst/>
              <a:cxnLst/>
              <a:rect l="l" t="t" r="r" b="b"/>
              <a:pathLst>
                <a:path w="5791200" h="5232400">
                  <a:moveTo>
                    <a:pt x="3462009" y="5181600"/>
                  </a:moveTo>
                  <a:lnTo>
                    <a:pt x="2329189" y="5181600"/>
                  </a:lnTo>
                  <a:lnTo>
                    <a:pt x="1885231" y="5054600"/>
                  </a:lnTo>
                  <a:lnTo>
                    <a:pt x="1842496" y="5029200"/>
                  </a:lnTo>
                  <a:lnTo>
                    <a:pt x="1758014" y="5003800"/>
                  </a:lnTo>
                  <a:lnTo>
                    <a:pt x="1716278" y="4978400"/>
                  </a:lnTo>
                  <a:lnTo>
                    <a:pt x="1674888" y="4965700"/>
                  </a:lnTo>
                  <a:lnTo>
                    <a:pt x="1633848" y="4940300"/>
                  </a:lnTo>
                  <a:lnTo>
                    <a:pt x="1593166" y="4927600"/>
                  </a:lnTo>
                  <a:lnTo>
                    <a:pt x="1512899" y="4876800"/>
                  </a:lnTo>
                  <a:lnTo>
                    <a:pt x="1473326" y="4864100"/>
                  </a:lnTo>
                  <a:lnTo>
                    <a:pt x="1356923" y="4787900"/>
                  </a:lnTo>
                  <a:lnTo>
                    <a:pt x="1281313" y="4737100"/>
                  </a:lnTo>
                  <a:lnTo>
                    <a:pt x="1207354" y="4686300"/>
                  </a:lnTo>
                  <a:lnTo>
                    <a:pt x="1135095" y="4635500"/>
                  </a:lnTo>
                  <a:lnTo>
                    <a:pt x="1064585" y="4584700"/>
                  </a:lnTo>
                  <a:lnTo>
                    <a:pt x="1030001" y="4546600"/>
                  </a:lnTo>
                  <a:lnTo>
                    <a:pt x="995873" y="4521200"/>
                  </a:lnTo>
                  <a:lnTo>
                    <a:pt x="962207" y="4495800"/>
                  </a:lnTo>
                  <a:lnTo>
                    <a:pt x="929009" y="4457700"/>
                  </a:lnTo>
                  <a:lnTo>
                    <a:pt x="896285" y="4432300"/>
                  </a:lnTo>
                  <a:lnTo>
                    <a:pt x="864041" y="4406900"/>
                  </a:lnTo>
                  <a:lnTo>
                    <a:pt x="832284" y="4368800"/>
                  </a:lnTo>
                  <a:lnTo>
                    <a:pt x="801019" y="4330700"/>
                  </a:lnTo>
                  <a:lnTo>
                    <a:pt x="770253" y="4305300"/>
                  </a:lnTo>
                  <a:lnTo>
                    <a:pt x="739992" y="4267200"/>
                  </a:lnTo>
                  <a:lnTo>
                    <a:pt x="710241" y="4241800"/>
                  </a:lnTo>
                  <a:lnTo>
                    <a:pt x="681008" y="4203700"/>
                  </a:lnTo>
                  <a:lnTo>
                    <a:pt x="652298" y="4165600"/>
                  </a:lnTo>
                  <a:lnTo>
                    <a:pt x="624118" y="4127500"/>
                  </a:lnTo>
                  <a:lnTo>
                    <a:pt x="596473" y="4102100"/>
                  </a:lnTo>
                  <a:lnTo>
                    <a:pt x="569370" y="4064000"/>
                  </a:lnTo>
                  <a:lnTo>
                    <a:pt x="542815" y="4025900"/>
                  </a:lnTo>
                  <a:lnTo>
                    <a:pt x="516814" y="3987800"/>
                  </a:lnTo>
                  <a:lnTo>
                    <a:pt x="491373" y="3949700"/>
                  </a:lnTo>
                  <a:lnTo>
                    <a:pt x="466498" y="3911600"/>
                  </a:lnTo>
                  <a:lnTo>
                    <a:pt x="442196" y="3873500"/>
                  </a:lnTo>
                  <a:lnTo>
                    <a:pt x="418473" y="3835400"/>
                  </a:lnTo>
                  <a:lnTo>
                    <a:pt x="395334" y="3797300"/>
                  </a:lnTo>
                  <a:lnTo>
                    <a:pt x="372786" y="3759200"/>
                  </a:lnTo>
                  <a:lnTo>
                    <a:pt x="350835" y="3721100"/>
                  </a:lnTo>
                  <a:lnTo>
                    <a:pt x="329487" y="3683000"/>
                  </a:lnTo>
                  <a:lnTo>
                    <a:pt x="308748" y="3644900"/>
                  </a:lnTo>
                  <a:lnTo>
                    <a:pt x="288625" y="3594100"/>
                  </a:lnTo>
                  <a:lnTo>
                    <a:pt x="269124" y="3556000"/>
                  </a:lnTo>
                  <a:lnTo>
                    <a:pt x="250250" y="3517900"/>
                  </a:lnTo>
                  <a:lnTo>
                    <a:pt x="232010" y="3479800"/>
                  </a:lnTo>
                  <a:lnTo>
                    <a:pt x="214410" y="3429000"/>
                  </a:lnTo>
                  <a:lnTo>
                    <a:pt x="197457" y="3390900"/>
                  </a:lnTo>
                  <a:lnTo>
                    <a:pt x="181155" y="3352800"/>
                  </a:lnTo>
                  <a:lnTo>
                    <a:pt x="165513" y="3302000"/>
                  </a:lnTo>
                  <a:lnTo>
                    <a:pt x="150534" y="3263900"/>
                  </a:lnTo>
                  <a:lnTo>
                    <a:pt x="136227" y="3213100"/>
                  </a:lnTo>
                  <a:lnTo>
                    <a:pt x="122596" y="3175000"/>
                  </a:lnTo>
                  <a:lnTo>
                    <a:pt x="109649" y="3124200"/>
                  </a:lnTo>
                  <a:lnTo>
                    <a:pt x="97390" y="3086100"/>
                  </a:lnTo>
                  <a:lnTo>
                    <a:pt x="85827" y="3035300"/>
                  </a:lnTo>
                  <a:lnTo>
                    <a:pt x="74966" y="2997200"/>
                  </a:lnTo>
                  <a:lnTo>
                    <a:pt x="64812" y="2946400"/>
                  </a:lnTo>
                  <a:lnTo>
                    <a:pt x="55372" y="2908300"/>
                  </a:lnTo>
                  <a:lnTo>
                    <a:pt x="46651" y="2857500"/>
                  </a:lnTo>
                  <a:lnTo>
                    <a:pt x="38657" y="2806700"/>
                  </a:lnTo>
                  <a:lnTo>
                    <a:pt x="31395" y="2768600"/>
                  </a:lnTo>
                  <a:lnTo>
                    <a:pt x="24871" y="2717800"/>
                  </a:lnTo>
                  <a:lnTo>
                    <a:pt x="19092" y="2667000"/>
                  </a:lnTo>
                  <a:lnTo>
                    <a:pt x="14064" y="2628900"/>
                  </a:lnTo>
                  <a:lnTo>
                    <a:pt x="9792" y="2578100"/>
                  </a:lnTo>
                  <a:lnTo>
                    <a:pt x="6283" y="2527300"/>
                  </a:lnTo>
                  <a:lnTo>
                    <a:pt x="3543" y="2476500"/>
                  </a:lnTo>
                  <a:lnTo>
                    <a:pt x="1579" y="2438400"/>
                  </a:lnTo>
                  <a:lnTo>
                    <a:pt x="395" y="2387600"/>
                  </a:lnTo>
                  <a:lnTo>
                    <a:pt x="0" y="2336800"/>
                  </a:lnTo>
                  <a:lnTo>
                    <a:pt x="395" y="2286000"/>
                  </a:lnTo>
                  <a:lnTo>
                    <a:pt x="1579" y="2235200"/>
                  </a:lnTo>
                  <a:lnTo>
                    <a:pt x="3543" y="2197100"/>
                  </a:lnTo>
                  <a:lnTo>
                    <a:pt x="6283" y="2146300"/>
                  </a:lnTo>
                  <a:lnTo>
                    <a:pt x="9792" y="2095500"/>
                  </a:lnTo>
                  <a:lnTo>
                    <a:pt x="14064" y="2044700"/>
                  </a:lnTo>
                  <a:lnTo>
                    <a:pt x="19092" y="2006600"/>
                  </a:lnTo>
                  <a:lnTo>
                    <a:pt x="24871" y="1955800"/>
                  </a:lnTo>
                  <a:lnTo>
                    <a:pt x="31395" y="1905000"/>
                  </a:lnTo>
                  <a:lnTo>
                    <a:pt x="38657" y="1866900"/>
                  </a:lnTo>
                  <a:lnTo>
                    <a:pt x="46651" y="1816100"/>
                  </a:lnTo>
                  <a:lnTo>
                    <a:pt x="55372" y="1765300"/>
                  </a:lnTo>
                  <a:lnTo>
                    <a:pt x="64812" y="1727200"/>
                  </a:lnTo>
                  <a:lnTo>
                    <a:pt x="74966" y="1676400"/>
                  </a:lnTo>
                  <a:lnTo>
                    <a:pt x="85827" y="1638300"/>
                  </a:lnTo>
                  <a:lnTo>
                    <a:pt x="97390" y="1587500"/>
                  </a:lnTo>
                  <a:lnTo>
                    <a:pt x="109649" y="1549400"/>
                  </a:lnTo>
                  <a:lnTo>
                    <a:pt x="122596" y="1498600"/>
                  </a:lnTo>
                  <a:lnTo>
                    <a:pt x="136227" y="1460500"/>
                  </a:lnTo>
                  <a:lnTo>
                    <a:pt x="150534" y="1409700"/>
                  </a:lnTo>
                  <a:lnTo>
                    <a:pt x="165513" y="1371600"/>
                  </a:lnTo>
                  <a:lnTo>
                    <a:pt x="181155" y="1320800"/>
                  </a:lnTo>
                  <a:lnTo>
                    <a:pt x="197457" y="1282700"/>
                  </a:lnTo>
                  <a:lnTo>
                    <a:pt x="214410" y="1244600"/>
                  </a:lnTo>
                  <a:lnTo>
                    <a:pt x="232010" y="1193800"/>
                  </a:lnTo>
                  <a:lnTo>
                    <a:pt x="250250" y="1155700"/>
                  </a:lnTo>
                  <a:lnTo>
                    <a:pt x="269124" y="1117600"/>
                  </a:lnTo>
                  <a:lnTo>
                    <a:pt x="288625" y="1079500"/>
                  </a:lnTo>
                  <a:lnTo>
                    <a:pt x="308748" y="1028700"/>
                  </a:lnTo>
                  <a:lnTo>
                    <a:pt x="329487" y="990600"/>
                  </a:lnTo>
                  <a:lnTo>
                    <a:pt x="350835" y="952500"/>
                  </a:lnTo>
                  <a:lnTo>
                    <a:pt x="372786" y="914400"/>
                  </a:lnTo>
                  <a:lnTo>
                    <a:pt x="395334" y="876300"/>
                  </a:lnTo>
                  <a:lnTo>
                    <a:pt x="418473" y="838200"/>
                  </a:lnTo>
                  <a:lnTo>
                    <a:pt x="442196" y="800100"/>
                  </a:lnTo>
                  <a:lnTo>
                    <a:pt x="466498" y="762000"/>
                  </a:lnTo>
                  <a:lnTo>
                    <a:pt x="491373" y="723900"/>
                  </a:lnTo>
                  <a:lnTo>
                    <a:pt x="516814" y="685800"/>
                  </a:lnTo>
                  <a:lnTo>
                    <a:pt x="542815" y="647700"/>
                  </a:lnTo>
                  <a:lnTo>
                    <a:pt x="569370" y="609600"/>
                  </a:lnTo>
                  <a:lnTo>
                    <a:pt x="596473" y="571500"/>
                  </a:lnTo>
                  <a:lnTo>
                    <a:pt x="624118" y="546100"/>
                  </a:lnTo>
                  <a:lnTo>
                    <a:pt x="652298" y="508000"/>
                  </a:lnTo>
                  <a:lnTo>
                    <a:pt x="681008" y="469900"/>
                  </a:lnTo>
                  <a:lnTo>
                    <a:pt x="710241" y="431800"/>
                  </a:lnTo>
                  <a:lnTo>
                    <a:pt x="739992" y="406400"/>
                  </a:lnTo>
                  <a:lnTo>
                    <a:pt x="770253" y="368300"/>
                  </a:lnTo>
                  <a:lnTo>
                    <a:pt x="801019" y="342900"/>
                  </a:lnTo>
                  <a:lnTo>
                    <a:pt x="832284" y="304800"/>
                  </a:lnTo>
                  <a:lnTo>
                    <a:pt x="864041" y="279400"/>
                  </a:lnTo>
                  <a:lnTo>
                    <a:pt x="896285" y="241300"/>
                  </a:lnTo>
                  <a:lnTo>
                    <a:pt x="929009" y="215900"/>
                  </a:lnTo>
                  <a:lnTo>
                    <a:pt x="962207" y="177800"/>
                  </a:lnTo>
                  <a:lnTo>
                    <a:pt x="995873" y="152400"/>
                  </a:lnTo>
                  <a:lnTo>
                    <a:pt x="1030001" y="127000"/>
                  </a:lnTo>
                  <a:lnTo>
                    <a:pt x="1064585" y="88900"/>
                  </a:lnTo>
                  <a:lnTo>
                    <a:pt x="1099618" y="63500"/>
                  </a:lnTo>
                  <a:lnTo>
                    <a:pt x="1171009" y="12700"/>
                  </a:lnTo>
                  <a:lnTo>
                    <a:pt x="1194818" y="0"/>
                  </a:lnTo>
                  <a:lnTo>
                    <a:pt x="4596380" y="0"/>
                  </a:lnTo>
                  <a:lnTo>
                    <a:pt x="4620190" y="12700"/>
                  </a:lnTo>
                  <a:lnTo>
                    <a:pt x="4691580" y="63500"/>
                  </a:lnTo>
                  <a:lnTo>
                    <a:pt x="4726614" y="88900"/>
                  </a:lnTo>
                  <a:lnTo>
                    <a:pt x="4761198" y="127000"/>
                  </a:lnTo>
                  <a:lnTo>
                    <a:pt x="4795326" y="152400"/>
                  </a:lnTo>
                  <a:lnTo>
                    <a:pt x="4828992" y="177800"/>
                  </a:lnTo>
                  <a:lnTo>
                    <a:pt x="4862190" y="215900"/>
                  </a:lnTo>
                  <a:lnTo>
                    <a:pt x="4894914" y="241300"/>
                  </a:lnTo>
                  <a:lnTo>
                    <a:pt x="4927158" y="279400"/>
                  </a:lnTo>
                  <a:lnTo>
                    <a:pt x="4958915" y="304800"/>
                  </a:lnTo>
                  <a:lnTo>
                    <a:pt x="4990180" y="342900"/>
                  </a:lnTo>
                  <a:lnTo>
                    <a:pt x="5020946" y="368300"/>
                  </a:lnTo>
                  <a:lnTo>
                    <a:pt x="5051207" y="406400"/>
                  </a:lnTo>
                  <a:lnTo>
                    <a:pt x="5080957" y="431800"/>
                  </a:lnTo>
                  <a:lnTo>
                    <a:pt x="5110191" y="469900"/>
                  </a:lnTo>
                  <a:lnTo>
                    <a:pt x="5138900" y="508000"/>
                  </a:lnTo>
                  <a:lnTo>
                    <a:pt x="5167081" y="546100"/>
                  </a:lnTo>
                  <a:lnTo>
                    <a:pt x="5194725" y="571500"/>
                  </a:lnTo>
                  <a:lnTo>
                    <a:pt x="5221828" y="609600"/>
                  </a:lnTo>
                  <a:lnTo>
                    <a:pt x="5248383" y="647700"/>
                  </a:lnTo>
                  <a:lnTo>
                    <a:pt x="5274385" y="685800"/>
                  </a:lnTo>
                  <a:lnTo>
                    <a:pt x="5299826" y="723900"/>
                  </a:lnTo>
                  <a:lnTo>
                    <a:pt x="5324700" y="762000"/>
                  </a:lnTo>
                  <a:lnTo>
                    <a:pt x="5349002" y="800100"/>
                  </a:lnTo>
                  <a:lnTo>
                    <a:pt x="5372726" y="838200"/>
                  </a:lnTo>
                  <a:lnTo>
                    <a:pt x="5395865" y="876300"/>
                  </a:lnTo>
                  <a:lnTo>
                    <a:pt x="5418413" y="914400"/>
                  </a:lnTo>
                  <a:lnTo>
                    <a:pt x="5440364" y="952500"/>
                  </a:lnTo>
                  <a:lnTo>
                    <a:pt x="5461712" y="990600"/>
                  </a:lnTo>
                  <a:lnTo>
                    <a:pt x="5482450" y="1028700"/>
                  </a:lnTo>
                  <a:lnTo>
                    <a:pt x="5502573" y="1079500"/>
                  </a:lnTo>
                  <a:lnTo>
                    <a:pt x="5522075" y="1117600"/>
                  </a:lnTo>
                  <a:lnTo>
                    <a:pt x="5540949" y="1155700"/>
                  </a:lnTo>
                  <a:lnTo>
                    <a:pt x="5559189" y="1193800"/>
                  </a:lnTo>
                  <a:lnTo>
                    <a:pt x="5576788" y="1244600"/>
                  </a:lnTo>
                  <a:lnTo>
                    <a:pt x="5593742" y="1282700"/>
                  </a:lnTo>
                  <a:lnTo>
                    <a:pt x="5610043" y="1320800"/>
                  </a:lnTo>
                  <a:lnTo>
                    <a:pt x="5625686" y="1371600"/>
                  </a:lnTo>
                  <a:lnTo>
                    <a:pt x="5640664" y="1409700"/>
                  </a:lnTo>
                  <a:lnTo>
                    <a:pt x="5654972" y="1460500"/>
                  </a:lnTo>
                  <a:lnTo>
                    <a:pt x="5668602" y="1498600"/>
                  </a:lnTo>
                  <a:lnTo>
                    <a:pt x="5681550" y="1549400"/>
                  </a:lnTo>
                  <a:lnTo>
                    <a:pt x="5693808" y="1587500"/>
                  </a:lnTo>
                  <a:lnTo>
                    <a:pt x="5705371" y="1638300"/>
                  </a:lnTo>
                  <a:lnTo>
                    <a:pt x="5716233" y="1676400"/>
                  </a:lnTo>
                  <a:lnTo>
                    <a:pt x="5726387" y="1727200"/>
                  </a:lnTo>
                  <a:lnTo>
                    <a:pt x="5735827" y="1765300"/>
                  </a:lnTo>
                  <a:lnTo>
                    <a:pt x="5744547" y="1816100"/>
                  </a:lnTo>
                  <a:lnTo>
                    <a:pt x="5752542" y="1866900"/>
                  </a:lnTo>
                  <a:lnTo>
                    <a:pt x="5759804" y="1905000"/>
                  </a:lnTo>
                  <a:lnTo>
                    <a:pt x="5766327" y="1955800"/>
                  </a:lnTo>
                  <a:lnTo>
                    <a:pt x="5772106" y="2006600"/>
                  </a:lnTo>
                  <a:lnTo>
                    <a:pt x="5777135" y="2044700"/>
                  </a:lnTo>
                  <a:lnTo>
                    <a:pt x="5781407" y="2095500"/>
                  </a:lnTo>
                  <a:lnTo>
                    <a:pt x="5784916" y="2146300"/>
                  </a:lnTo>
                  <a:lnTo>
                    <a:pt x="5787656" y="2197100"/>
                  </a:lnTo>
                  <a:lnTo>
                    <a:pt x="5789620" y="2235200"/>
                  </a:lnTo>
                  <a:lnTo>
                    <a:pt x="5790804" y="2286000"/>
                  </a:lnTo>
                  <a:lnTo>
                    <a:pt x="5791199" y="2336800"/>
                  </a:lnTo>
                  <a:lnTo>
                    <a:pt x="5790804" y="2387600"/>
                  </a:lnTo>
                  <a:lnTo>
                    <a:pt x="5789620" y="2438400"/>
                  </a:lnTo>
                  <a:lnTo>
                    <a:pt x="5787656" y="2476500"/>
                  </a:lnTo>
                  <a:lnTo>
                    <a:pt x="5784916" y="2527300"/>
                  </a:lnTo>
                  <a:lnTo>
                    <a:pt x="5781407" y="2578100"/>
                  </a:lnTo>
                  <a:lnTo>
                    <a:pt x="5777135" y="2628900"/>
                  </a:lnTo>
                  <a:lnTo>
                    <a:pt x="5772106" y="2667000"/>
                  </a:lnTo>
                  <a:lnTo>
                    <a:pt x="5766327" y="2717800"/>
                  </a:lnTo>
                  <a:lnTo>
                    <a:pt x="5759804" y="2768600"/>
                  </a:lnTo>
                  <a:lnTo>
                    <a:pt x="5752542" y="2806700"/>
                  </a:lnTo>
                  <a:lnTo>
                    <a:pt x="5744547" y="2857500"/>
                  </a:lnTo>
                  <a:lnTo>
                    <a:pt x="5735827" y="2908300"/>
                  </a:lnTo>
                  <a:lnTo>
                    <a:pt x="5726387" y="2946400"/>
                  </a:lnTo>
                  <a:lnTo>
                    <a:pt x="5716233" y="2997200"/>
                  </a:lnTo>
                  <a:lnTo>
                    <a:pt x="5705371" y="3035300"/>
                  </a:lnTo>
                  <a:lnTo>
                    <a:pt x="5693808" y="3086100"/>
                  </a:lnTo>
                  <a:lnTo>
                    <a:pt x="5681550" y="3124200"/>
                  </a:lnTo>
                  <a:lnTo>
                    <a:pt x="5668602" y="3175000"/>
                  </a:lnTo>
                  <a:lnTo>
                    <a:pt x="5654972" y="3213100"/>
                  </a:lnTo>
                  <a:lnTo>
                    <a:pt x="5640664" y="3263900"/>
                  </a:lnTo>
                  <a:lnTo>
                    <a:pt x="5625686" y="3302000"/>
                  </a:lnTo>
                  <a:lnTo>
                    <a:pt x="5610043" y="3352800"/>
                  </a:lnTo>
                  <a:lnTo>
                    <a:pt x="5593742" y="3390900"/>
                  </a:lnTo>
                  <a:lnTo>
                    <a:pt x="5576788" y="3429000"/>
                  </a:lnTo>
                  <a:lnTo>
                    <a:pt x="5559189" y="3479800"/>
                  </a:lnTo>
                  <a:lnTo>
                    <a:pt x="5540949" y="3517900"/>
                  </a:lnTo>
                  <a:lnTo>
                    <a:pt x="5522075" y="3556000"/>
                  </a:lnTo>
                  <a:lnTo>
                    <a:pt x="5502573" y="3594100"/>
                  </a:lnTo>
                  <a:lnTo>
                    <a:pt x="5482450" y="3644900"/>
                  </a:lnTo>
                  <a:lnTo>
                    <a:pt x="5461712" y="3683000"/>
                  </a:lnTo>
                  <a:lnTo>
                    <a:pt x="5440364" y="3721100"/>
                  </a:lnTo>
                  <a:lnTo>
                    <a:pt x="5418413" y="3759200"/>
                  </a:lnTo>
                  <a:lnTo>
                    <a:pt x="5395865" y="3797300"/>
                  </a:lnTo>
                  <a:lnTo>
                    <a:pt x="5372726" y="3835400"/>
                  </a:lnTo>
                  <a:lnTo>
                    <a:pt x="5349002" y="3873500"/>
                  </a:lnTo>
                  <a:lnTo>
                    <a:pt x="5324700" y="3911600"/>
                  </a:lnTo>
                  <a:lnTo>
                    <a:pt x="5299826" y="3949700"/>
                  </a:lnTo>
                  <a:lnTo>
                    <a:pt x="5274385" y="3987800"/>
                  </a:lnTo>
                  <a:lnTo>
                    <a:pt x="5248383" y="4025900"/>
                  </a:lnTo>
                  <a:lnTo>
                    <a:pt x="5221828" y="4064000"/>
                  </a:lnTo>
                  <a:lnTo>
                    <a:pt x="5194725" y="4102100"/>
                  </a:lnTo>
                  <a:lnTo>
                    <a:pt x="5167081" y="4127500"/>
                  </a:lnTo>
                  <a:lnTo>
                    <a:pt x="5138900" y="4165600"/>
                  </a:lnTo>
                  <a:lnTo>
                    <a:pt x="5110191" y="4203700"/>
                  </a:lnTo>
                  <a:lnTo>
                    <a:pt x="5080957" y="4241800"/>
                  </a:lnTo>
                  <a:lnTo>
                    <a:pt x="5051207" y="4267200"/>
                  </a:lnTo>
                  <a:lnTo>
                    <a:pt x="5020946" y="4305300"/>
                  </a:lnTo>
                  <a:lnTo>
                    <a:pt x="4990180" y="4330700"/>
                  </a:lnTo>
                  <a:lnTo>
                    <a:pt x="4958915" y="4368800"/>
                  </a:lnTo>
                  <a:lnTo>
                    <a:pt x="4927158" y="4406900"/>
                  </a:lnTo>
                  <a:lnTo>
                    <a:pt x="4894914" y="4432300"/>
                  </a:lnTo>
                  <a:lnTo>
                    <a:pt x="4862190" y="4457700"/>
                  </a:lnTo>
                  <a:lnTo>
                    <a:pt x="4828992" y="4495800"/>
                  </a:lnTo>
                  <a:lnTo>
                    <a:pt x="4795326" y="4521200"/>
                  </a:lnTo>
                  <a:lnTo>
                    <a:pt x="4761198" y="4546600"/>
                  </a:lnTo>
                  <a:lnTo>
                    <a:pt x="4726614" y="4584700"/>
                  </a:lnTo>
                  <a:lnTo>
                    <a:pt x="4656104" y="4635500"/>
                  </a:lnTo>
                  <a:lnTo>
                    <a:pt x="4583845" y="4686300"/>
                  </a:lnTo>
                  <a:lnTo>
                    <a:pt x="4509885" y="4737100"/>
                  </a:lnTo>
                  <a:lnTo>
                    <a:pt x="4434276" y="4787900"/>
                  </a:lnTo>
                  <a:lnTo>
                    <a:pt x="4317873" y="4864100"/>
                  </a:lnTo>
                  <a:lnTo>
                    <a:pt x="4278300" y="4876800"/>
                  </a:lnTo>
                  <a:lnTo>
                    <a:pt x="4198033" y="4927600"/>
                  </a:lnTo>
                  <a:lnTo>
                    <a:pt x="4157351" y="4940300"/>
                  </a:lnTo>
                  <a:lnTo>
                    <a:pt x="4116311" y="4965700"/>
                  </a:lnTo>
                  <a:lnTo>
                    <a:pt x="4074921" y="4978400"/>
                  </a:lnTo>
                  <a:lnTo>
                    <a:pt x="4033185" y="5003800"/>
                  </a:lnTo>
                  <a:lnTo>
                    <a:pt x="3948702" y="5029200"/>
                  </a:lnTo>
                  <a:lnTo>
                    <a:pt x="3905968" y="5054600"/>
                  </a:lnTo>
                  <a:lnTo>
                    <a:pt x="3462009" y="5181600"/>
                  </a:lnTo>
                  <a:close/>
                </a:path>
                <a:path w="5791200" h="5232400">
                  <a:moveTo>
                    <a:pt x="3323490" y="5207000"/>
                  </a:moveTo>
                  <a:lnTo>
                    <a:pt x="2467709" y="5207000"/>
                  </a:lnTo>
                  <a:lnTo>
                    <a:pt x="2375112" y="5181600"/>
                  </a:lnTo>
                  <a:lnTo>
                    <a:pt x="3416087" y="5181600"/>
                  </a:lnTo>
                  <a:lnTo>
                    <a:pt x="3323490" y="5207000"/>
                  </a:lnTo>
                  <a:close/>
                </a:path>
                <a:path w="5791200" h="5232400">
                  <a:moveTo>
                    <a:pt x="3229930" y="5219700"/>
                  </a:moveTo>
                  <a:lnTo>
                    <a:pt x="2561269" y="5219700"/>
                  </a:lnTo>
                  <a:lnTo>
                    <a:pt x="2514372" y="5207000"/>
                  </a:lnTo>
                  <a:lnTo>
                    <a:pt x="3276827" y="5207000"/>
                  </a:lnTo>
                  <a:lnTo>
                    <a:pt x="3229930" y="5219700"/>
                  </a:lnTo>
                  <a:close/>
                </a:path>
                <a:path w="5791200" h="5232400">
                  <a:moveTo>
                    <a:pt x="3087893" y="5232400"/>
                  </a:moveTo>
                  <a:lnTo>
                    <a:pt x="2703306" y="5232400"/>
                  </a:lnTo>
                  <a:lnTo>
                    <a:pt x="2655742" y="5219700"/>
                  </a:lnTo>
                  <a:lnTo>
                    <a:pt x="3135457" y="5219700"/>
                  </a:lnTo>
                  <a:lnTo>
                    <a:pt x="3087893" y="5232400"/>
                  </a:lnTo>
                  <a:close/>
                </a:path>
              </a:pathLst>
            </a:custGeom>
            <a:solidFill>
              <a:srgbClr val="F1D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99407" y="0"/>
              <a:ext cx="1800225" cy="1026160"/>
            </a:xfrm>
            <a:custGeom>
              <a:avLst/>
              <a:gdLst/>
              <a:ahLst/>
              <a:cxnLst/>
              <a:rect l="l" t="t" r="r" b="b"/>
              <a:pathLst>
                <a:path w="1800225" h="1026160">
                  <a:moveTo>
                    <a:pt x="900112" y="1026113"/>
                  </a:moveTo>
                  <a:lnTo>
                    <a:pt x="852308" y="1024865"/>
                  </a:lnTo>
                  <a:lnTo>
                    <a:pt x="805154" y="1021164"/>
                  </a:lnTo>
                  <a:lnTo>
                    <a:pt x="758712" y="1015070"/>
                  </a:lnTo>
                  <a:lnTo>
                    <a:pt x="713044" y="1006648"/>
                  </a:lnTo>
                  <a:lnTo>
                    <a:pt x="668213" y="995958"/>
                  </a:lnTo>
                  <a:lnTo>
                    <a:pt x="624280" y="983063"/>
                  </a:lnTo>
                  <a:lnTo>
                    <a:pt x="581308" y="968025"/>
                  </a:lnTo>
                  <a:lnTo>
                    <a:pt x="539360" y="950906"/>
                  </a:lnTo>
                  <a:lnTo>
                    <a:pt x="498497" y="931769"/>
                  </a:lnTo>
                  <a:lnTo>
                    <a:pt x="458781" y="910676"/>
                  </a:lnTo>
                  <a:lnTo>
                    <a:pt x="420275" y="887689"/>
                  </a:lnTo>
                  <a:lnTo>
                    <a:pt x="383041" y="862870"/>
                  </a:lnTo>
                  <a:lnTo>
                    <a:pt x="347141" y="836281"/>
                  </a:lnTo>
                  <a:lnTo>
                    <a:pt x="312637" y="807985"/>
                  </a:lnTo>
                  <a:lnTo>
                    <a:pt x="279592" y="778044"/>
                  </a:lnTo>
                  <a:lnTo>
                    <a:pt x="248068" y="746520"/>
                  </a:lnTo>
                  <a:lnTo>
                    <a:pt x="218127" y="713475"/>
                  </a:lnTo>
                  <a:lnTo>
                    <a:pt x="189831" y="678971"/>
                  </a:lnTo>
                  <a:lnTo>
                    <a:pt x="163242" y="643072"/>
                  </a:lnTo>
                  <a:lnTo>
                    <a:pt x="138423" y="605838"/>
                  </a:lnTo>
                  <a:lnTo>
                    <a:pt x="115436" y="567332"/>
                  </a:lnTo>
                  <a:lnTo>
                    <a:pt x="94343" y="527616"/>
                  </a:lnTo>
                  <a:lnTo>
                    <a:pt x="75206" y="486753"/>
                  </a:lnTo>
                  <a:lnTo>
                    <a:pt x="58088" y="444804"/>
                  </a:lnTo>
                  <a:lnTo>
                    <a:pt x="43050" y="401832"/>
                  </a:lnTo>
                  <a:lnTo>
                    <a:pt x="30155" y="357900"/>
                  </a:lnTo>
                  <a:lnTo>
                    <a:pt x="19465" y="313068"/>
                  </a:lnTo>
                  <a:lnTo>
                    <a:pt x="11042" y="267401"/>
                  </a:lnTo>
                  <a:lnTo>
                    <a:pt x="4949" y="220959"/>
                  </a:lnTo>
                  <a:lnTo>
                    <a:pt x="1247" y="173804"/>
                  </a:lnTo>
                  <a:lnTo>
                    <a:pt x="0" y="126000"/>
                  </a:lnTo>
                  <a:lnTo>
                    <a:pt x="1247" y="78196"/>
                  </a:lnTo>
                  <a:lnTo>
                    <a:pt x="4949" y="31042"/>
                  </a:lnTo>
                  <a:lnTo>
                    <a:pt x="9022" y="0"/>
                  </a:lnTo>
                  <a:lnTo>
                    <a:pt x="1791202" y="0"/>
                  </a:lnTo>
                  <a:lnTo>
                    <a:pt x="1795275" y="31042"/>
                  </a:lnTo>
                  <a:lnTo>
                    <a:pt x="1798977" y="78196"/>
                  </a:lnTo>
                  <a:lnTo>
                    <a:pt x="1800224" y="126026"/>
                  </a:lnTo>
                  <a:lnTo>
                    <a:pt x="1798977" y="173804"/>
                  </a:lnTo>
                  <a:lnTo>
                    <a:pt x="1795275" y="220959"/>
                  </a:lnTo>
                  <a:lnTo>
                    <a:pt x="1789182" y="267401"/>
                  </a:lnTo>
                  <a:lnTo>
                    <a:pt x="1780759" y="313068"/>
                  </a:lnTo>
                  <a:lnTo>
                    <a:pt x="1770069" y="357900"/>
                  </a:lnTo>
                  <a:lnTo>
                    <a:pt x="1757174" y="401832"/>
                  </a:lnTo>
                  <a:lnTo>
                    <a:pt x="1742136" y="444804"/>
                  </a:lnTo>
                  <a:lnTo>
                    <a:pt x="1725018" y="486753"/>
                  </a:lnTo>
                  <a:lnTo>
                    <a:pt x="1705881" y="527616"/>
                  </a:lnTo>
                  <a:lnTo>
                    <a:pt x="1684788" y="567332"/>
                  </a:lnTo>
                  <a:lnTo>
                    <a:pt x="1661801" y="605838"/>
                  </a:lnTo>
                  <a:lnTo>
                    <a:pt x="1636982" y="643072"/>
                  </a:lnTo>
                  <a:lnTo>
                    <a:pt x="1610393" y="678971"/>
                  </a:lnTo>
                  <a:lnTo>
                    <a:pt x="1582097" y="713475"/>
                  </a:lnTo>
                  <a:lnTo>
                    <a:pt x="1552156" y="746520"/>
                  </a:lnTo>
                  <a:lnTo>
                    <a:pt x="1520632" y="778044"/>
                  </a:lnTo>
                  <a:lnTo>
                    <a:pt x="1487587" y="807985"/>
                  </a:lnTo>
                  <a:lnTo>
                    <a:pt x="1453083" y="836281"/>
                  </a:lnTo>
                  <a:lnTo>
                    <a:pt x="1417183" y="862870"/>
                  </a:lnTo>
                  <a:lnTo>
                    <a:pt x="1379949" y="887689"/>
                  </a:lnTo>
                  <a:lnTo>
                    <a:pt x="1341443" y="910676"/>
                  </a:lnTo>
                  <a:lnTo>
                    <a:pt x="1301727" y="931769"/>
                  </a:lnTo>
                  <a:lnTo>
                    <a:pt x="1260864" y="950906"/>
                  </a:lnTo>
                  <a:lnTo>
                    <a:pt x="1218916" y="968025"/>
                  </a:lnTo>
                  <a:lnTo>
                    <a:pt x="1175944" y="983063"/>
                  </a:lnTo>
                  <a:lnTo>
                    <a:pt x="1132011" y="995958"/>
                  </a:lnTo>
                  <a:lnTo>
                    <a:pt x="1087180" y="1006648"/>
                  </a:lnTo>
                  <a:lnTo>
                    <a:pt x="1041512" y="1015070"/>
                  </a:lnTo>
                  <a:lnTo>
                    <a:pt x="995070" y="1021164"/>
                  </a:lnTo>
                  <a:lnTo>
                    <a:pt x="947916" y="1024865"/>
                  </a:lnTo>
                  <a:lnTo>
                    <a:pt x="900112" y="1026113"/>
                  </a:lnTo>
                  <a:close/>
                </a:path>
              </a:pathLst>
            </a:custGeom>
            <a:solidFill>
              <a:srgbClr val="B9C8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852152"/>
            <a:ext cx="10808970" cy="26543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marR="5080">
              <a:lnSpc>
                <a:spcPts val="9900"/>
              </a:lnSpc>
              <a:spcBef>
                <a:spcPts val="1100"/>
              </a:spcBef>
            </a:pPr>
            <a:r>
              <a:rPr b="1" dirty="0">
                <a:latin typeface="+mj-lt"/>
                <a:cs typeface="Palatino Linotype"/>
              </a:rPr>
              <a:t>After </a:t>
            </a:r>
            <a:r>
              <a:rPr lang="en-US" b="1" dirty="0">
                <a:latin typeface="+mj-lt"/>
                <a:cs typeface="Palatino Linotype"/>
              </a:rPr>
              <a:t>u</a:t>
            </a:r>
            <a:r>
              <a:rPr b="1" dirty="0">
                <a:latin typeface="+mj-lt"/>
                <a:cs typeface="Palatino Linotype"/>
              </a:rPr>
              <a:t>ploading into NIHMS, </a:t>
            </a:r>
            <a:r>
              <a:rPr lang="en-US" b="1" dirty="0">
                <a:latin typeface="+mj-lt"/>
                <a:cs typeface="Palatino Linotype"/>
              </a:rPr>
              <a:t>n</a:t>
            </a:r>
            <a:r>
              <a:rPr b="1" dirty="0">
                <a:latin typeface="+mj-lt"/>
                <a:cs typeface="Palatino Linotype"/>
              </a:rPr>
              <a:t>ow what?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16000" y="3594324"/>
            <a:ext cx="11557000" cy="63355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3200" spc="-120" dirty="0">
                <a:solidFill>
                  <a:srgbClr val="575757"/>
                </a:solidFill>
                <a:latin typeface="+mj-lt"/>
                <a:cs typeface="Tahoma"/>
              </a:rPr>
              <a:t>It</a:t>
            </a:r>
            <a:r>
              <a:rPr sz="3200" spc="-15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will</a:t>
            </a:r>
            <a:r>
              <a:rPr sz="32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take</a:t>
            </a:r>
            <a:r>
              <a:rPr sz="32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90" dirty="0">
                <a:solidFill>
                  <a:srgbClr val="575757"/>
                </a:solidFill>
                <a:latin typeface="+mj-lt"/>
                <a:cs typeface="Tahoma"/>
              </a:rPr>
              <a:t>NCBI</a:t>
            </a:r>
            <a:r>
              <a:rPr sz="32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110" dirty="0">
                <a:solidFill>
                  <a:srgbClr val="575757"/>
                </a:solidFill>
                <a:latin typeface="+mj-lt"/>
                <a:cs typeface="Tahoma"/>
              </a:rPr>
              <a:t>a</a:t>
            </a:r>
            <a:r>
              <a:rPr sz="3200" spc="-15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period</a:t>
            </a:r>
            <a:r>
              <a:rPr sz="32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80" dirty="0">
                <a:solidFill>
                  <a:srgbClr val="575757"/>
                </a:solidFill>
                <a:latin typeface="+mj-lt"/>
                <a:cs typeface="Tahoma"/>
              </a:rPr>
              <a:t>of</a:t>
            </a:r>
            <a:r>
              <a:rPr sz="32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time</a:t>
            </a:r>
            <a:r>
              <a:rPr sz="32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65" dirty="0">
                <a:solidFill>
                  <a:srgbClr val="575757"/>
                </a:solidFill>
                <a:latin typeface="+mj-lt"/>
                <a:cs typeface="Tahoma"/>
              </a:rPr>
              <a:t>to</a:t>
            </a:r>
            <a:r>
              <a:rPr sz="3200" spc="-15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50" dirty="0">
                <a:solidFill>
                  <a:srgbClr val="575757"/>
                </a:solidFill>
                <a:latin typeface="+mj-lt"/>
                <a:cs typeface="Tahoma"/>
              </a:rPr>
              <a:t>work</a:t>
            </a:r>
            <a:r>
              <a:rPr sz="32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on</a:t>
            </a:r>
            <a:r>
              <a:rPr sz="32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your</a:t>
            </a:r>
            <a:r>
              <a:rPr sz="32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10" dirty="0">
                <a:solidFill>
                  <a:srgbClr val="575757"/>
                </a:solidFill>
                <a:latin typeface="+mj-lt"/>
                <a:cs typeface="Tahoma"/>
              </a:rPr>
              <a:t>manuscript</a:t>
            </a:r>
            <a:r>
              <a:rPr sz="32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25" dirty="0">
                <a:solidFill>
                  <a:srgbClr val="575757"/>
                </a:solidFill>
                <a:latin typeface="+mj-lt"/>
                <a:cs typeface="Tahoma"/>
              </a:rPr>
              <a:t>and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convert</a:t>
            </a:r>
            <a:r>
              <a:rPr sz="3200" spc="-12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50" dirty="0">
                <a:solidFill>
                  <a:srgbClr val="575757"/>
                </a:solidFill>
                <a:latin typeface="+mj-lt"/>
                <a:cs typeface="Tahoma"/>
              </a:rPr>
              <a:t>it</a:t>
            </a:r>
            <a:r>
              <a:rPr sz="3200" spc="-12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65" dirty="0">
                <a:solidFill>
                  <a:srgbClr val="575757"/>
                </a:solidFill>
                <a:latin typeface="+mj-lt"/>
                <a:cs typeface="Tahoma"/>
              </a:rPr>
              <a:t>to</a:t>
            </a:r>
            <a:r>
              <a:rPr sz="3200" spc="-12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275" dirty="0">
                <a:solidFill>
                  <a:srgbClr val="575757"/>
                </a:solidFill>
                <a:latin typeface="+mj-lt"/>
                <a:cs typeface="Tahoma"/>
              </a:rPr>
              <a:t>PMC</a:t>
            </a:r>
            <a:r>
              <a:rPr sz="3200" spc="-12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10" dirty="0">
                <a:solidFill>
                  <a:srgbClr val="575757"/>
                </a:solidFill>
                <a:latin typeface="+mj-lt"/>
                <a:cs typeface="Tahoma"/>
              </a:rPr>
              <a:t>format</a:t>
            </a:r>
            <a:r>
              <a:rPr lang="en-US" sz="3200" spc="-10" dirty="0">
                <a:solidFill>
                  <a:srgbClr val="575757"/>
                </a:solidFill>
                <a:latin typeface="+mj-lt"/>
                <a:cs typeface="Tahoma"/>
              </a:rPr>
              <a:t>.</a:t>
            </a:r>
            <a:endParaRPr sz="3200" dirty="0">
              <a:latin typeface="+mj-lt"/>
              <a:cs typeface="Tahoma"/>
            </a:endParaRPr>
          </a:p>
          <a:p>
            <a:pPr marL="12700" marR="2066289">
              <a:lnSpc>
                <a:spcPct val="115199"/>
              </a:lnSpc>
              <a:spcBef>
                <a:spcPts val="1770"/>
              </a:spcBef>
            </a:pPr>
            <a:r>
              <a:rPr sz="3200" u="heavy" spc="50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ahoma"/>
              </a:rPr>
              <a:t>Durin</a:t>
            </a:r>
            <a:r>
              <a:rPr sz="3200" spc="50" dirty="0">
                <a:solidFill>
                  <a:srgbClr val="575757"/>
                </a:solidFill>
                <a:latin typeface="+mj-lt"/>
                <a:cs typeface="Tahoma"/>
              </a:rPr>
              <a:t>g</a:t>
            </a:r>
            <a:r>
              <a:rPr sz="3200" u="heavy" spc="-110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imes New Roman"/>
              </a:rPr>
              <a:t> </a:t>
            </a:r>
            <a:r>
              <a:rPr sz="3200" u="heavy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ahoma"/>
              </a:rPr>
              <a:t>this</a:t>
            </a:r>
            <a:r>
              <a:rPr sz="3200" u="heavy" spc="-135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ahoma"/>
              </a:rPr>
              <a:t> </a:t>
            </a:r>
            <a:r>
              <a:rPr sz="3200" u="heavy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ahoma"/>
              </a:rPr>
              <a:t>period</a:t>
            </a:r>
            <a:r>
              <a:rPr sz="3200" u="heavy" spc="-140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ahoma"/>
              </a:rPr>
              <a:t> </a:t>
            </a:r>
            <a:r>
              <a:rPr sz="3200" u="heavy" spc="80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ahoma"/>
              </a:rPr>
              <a:t>of</a:t>
            </a:r>
            <a:r>
              <a:rPr sz="3200" u="heavy" spc="-135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ahoma"/>
              </a:rPr>
              <a:t> </a:t>
            </a:r>
            <a:r>
              <a:rPr sz="3200" u="heavy" spc="-45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ahoma"/>
              </a:rPr>
              <a:t>time,</a:t>
            </a:r>
            <a:r>
              <a:rPr sz="3200" u="heavy" spc="-140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ahoma"/>
              </a:rPr>
              <a:t> </a:t>
            </a:r>
            <a:r>
              <a:rPr sz="3200" u="heavy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ahoma"/>
              </a:rPr>
              <a:t>your</a:t>
            </a:r>
            <a:r>
              <a:rPr sz="3200" u="heavy" spc="-135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ahoma"/>
              </a:rPr>
              <a:t> </a:t>
            </a:r>
            <a:r>
              <a:rPr sz="3200" u="heavy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ahoma"/>
              </a:rPr>
              <a:t>submitted</a:t>
            </a:r>
            <a:r>
              <a:rPr sz="3200" u="heavy" spc="-140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ahoma"/>
              </a:rPr>
              <a:t> </a:t>
            </a:r>
            <a:r>
              <a:rPr sz="3200" u="heavy" spc="-10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ahoma"/>
              </a:rPr>
              <a:t>manuscript</a:t>
            </a:r>
            <a:r>
              <a:rPr sz="3200" spc="-1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u="heavy" spc="-45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ahoma"/>
              </a:rPr>
              <a:t>has</a:t>
            </a:r>
            <a:r>
              <a:rPr sz="3200" u="heavy" spc="-170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ahoma"/>
              </a:rPr>
              <a:t> </a:t>
            </a:r>
            <a:r>
              <a:rPr sz="3200" u="heavy" spc="-50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ahoma"/>
              </a:rPr>
              <a:t>an</a:t>
            </a:r>
            <a:r>
              <a:rPr sz="3200" u="heavy" spc="-170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ahoma"/>
              </a:rPr>
              <a:t> </a:t>
            </a:r>
            <a:r>
              <a:rPr sz="3200" u="heavy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ahoma"/>
              </a:rPr>
              <a:t>interim</a:t>
            </a:r>
            <a:r>
              <a:rPr sz="3200" u="heavy" spc="-170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ahoma"/>
              </a:rPr>
              <a:t> </a:t>
            </a:r>
            <a:r>
              <a:rPr sz="3200" u="heavy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ahoma"/>
              </a:rPr>
              <a:t>ID</a:t>
            </a:r>
            <a:r>
              <a:rPr sz="3200" u="heavy" spc="-165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ahoma"/>
              </a:rPr>
              <a:t> </a:t>
            </a:r>
            <a:r>
              <a:rPr sz="3200" u="heavy" spc="-70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ahoma"/>
              </a:rPr>
              <a:t>number</a:t>
            </a:r>
            <a:r>
              <a:rPr lang="en-US" sz="3200" u="heavy" spc="-70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ahoma"/>
              </a:rPr>
              <a:t> (</a:t>
            </a:r>
            <a:r>
              <a:rPr sz="3200" u="heavy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ahoma"/>
              </a:rPr>
              <a:t>the</a:t>
            </a:r>
            <a:r>
              <a:rPr sz="3200" u="heavy" spc="-170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ahoma"/>
              </a:rPr>
              <a:t> </a:t>
            </a:r>
            <a:r>
              <a:rPr sz="3200" u="heavy" spc="80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ahoma"/>
              </a:rPr>
              <a:t>NIHMSID</a:t>
            </a:r>
            <a:r>
              <a:rPr lang="en-US" sz="3200" u="heavy" spc="80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ahoma"/>
              </a:rPr>
              <a:t>).</a:t>
            </a:r>
            <a:endParaRPr sz="3200" dirty="0">
              <a:latin typeface="+mj-lt"/>
              <a:cs typeface="Tahoma"/>
            </a:endParaRPr>
          </a:p>
          <a:p>
            <a:pPr marL="469900" marR="41910" indent="-457200">
              <a:spcBef>
                <a:spcPts val="1689"/>
              </a:spcBef>
              <a:buFont typeface="Arial" panose="020B0604020202020204" pitchFamily="34" charset="0"/>
              <a:buChar char="•"/>
            </a:pP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Then</a:t>
            </a:r>
            <a:r>
              <a:rPr sz="3200" spc="-12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lang="en-US" sz="3200" spc="-125" dirty="0">
                <a:solidFill>
                  <a:srgbClr val="575757"/>
                </a:solidFill>
                <a:latin typeface="+mj-lt"/>
                <a:cs typeface="Tahoma"/>
              </a:rPr>
              <a:t>you (reviewer)</a:t>
            </a:r>
            <a:r>
              <a:rPr sz="3200" spc="-12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will</a:t>
            </a:r>
            <a:r>
              <a:rPr sz="3200" spc="-12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get</a:t>
            </a:r>
            <a:r>
              <a:rPr sz="3200" spc="-12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50" dirty="0">
                <a:solidFill>
                  <a:srgbClr val="575757"/>
                </a:solidFill>
                <a:latin typeface="+mj-lt"/>
                <a:cs typeface="Tahoma"/>
              </a:rPr>
              <a:t>an</a:t>
            </a:r>
            <a:r>
              <a:rPr sz="3200" spc="-12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25" dirty="0">
                <a:solidFill>
                  <a:srgbClr val="575757"/>
                </a:solidFill>
                <a:latin typeface="+mj-lt"/>
                <a:cs typeface="Tahoma"/>
              </a:rPr>
              <a:t>email</a:t>
            </a:r>
            <a:r>
              <a:rPr sz="3200" spc="-12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notifying</a:t>
            </a:r>
            <a:r>
              <a:rPr sz="3200" spc="-12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you</a:t>
            </a:r>
            <a:r>
              <a:rPr sz="3200" spc="-12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that</a:t>
            </a:r>
            <a:r>
              <a:rPr sz="3200" spc="-12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they</a:t>
            </a:r>
            <a:r>
              <a:rPr sz="3200" spc="-12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need</a:t>
            </a:r>
            <a:r>
              <a:rPr sz="3200" spc="-12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your</a:t>
            </a:r>
            <a:r>
              <a:rPr sz="3200" spc="-12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10" dirty="0">
                <a:solidFill>
                  <a:srgbClr val="575757"/>
                </a:solidFill>
                <a:latin typeface="+mj-lt"/>
                <a:cs typeface="Tahoma"/>
              </a:rPr>
              <a:t>final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approval</a:t>
            </a:r>
            <a:r>
              <a:rPr lang="en-US" sz="3200" spc="-155" dirty="0">
                <a:solidFill>
                  <a:srgbClr val="575757"/>
                </a:solidFill>
                <a:latin typeface="+mj-lt"/>
                <a:cs typeface="Tahoma"/>
              </a:rPr>
              <a:t>.</a:t>
            </a:r>
          </a:p>
          <a:p>
            <a:pPr marL="469900" marR="41910" indent="-457200">
              <a:spcBef>
                <a:spcPts val="1689"/>
              </a:spcBef>
              <a:buFont typeface="Arial" panose="020B0604020202020204" pitchFamily="34" charset="0"/>
              <a:buChar char="•"/>
            </a:pPr>
            <a:r>
              <a:rPr sz="3200" spc="-110" dirty="0">
                <a:solidFill>
                  <a:srgbClr val="575757"/>
                </a:solidFill>
                <a:latin typeface="+mj-lt"/>
                <a:cs typeface="Tahoma"/>
              </a:rPr>
              <a:t>If</a:t>
            </a:r>
            <a:r>
              <a:rPr sz="3200" spc="-16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you</a:t>
            </a:r>
            <a:r>
              <a:rPr sz="3200" spc="-15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lose</a:t>
            </a:r>
            <a:r>
              <a:rPr sz="3200" spc="-16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the</a:t>
            </a:r>
            <a:r>
              <a:rPr sz="3200" spc="-15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75" dirty="0">
                <a:solidFill>
                  <a:srgbClr val="575757"/>
                </a:solidFill>
                <a:latin typeface="+mj-lt"/>
                <a:cs typeface="Tahoma"/>
              </a:rPr>
              <a:t>email,</a:t>
            </a:r>
            <a:r>
              <a:rPr sz="3200" spc="-15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25" dirty="0">
                <a:solidFill>
                  <a:srgbClr val="575757"/>
                </a:solidFill>
                <a:latin typeface="+mj-lt"/>
                <a:cs typeface="Tahoma"/>
              </a:rPr>
              <a:t>just</a:t>
            </a:r>
            <a:r>
              <a:rPr sz="3200" spc="-16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log</a:t>
            </a:r>
            <a:r>
              <a:rPr sz="3200" spc="-15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back</a:t>
            </a:r>
            <a:r>
              <a:rPr sz="3200" spc="-16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into</a:t>
            </a:r>
            <a:r>
              <a:rPr sz="3200" spc="-15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140" dirty="0">
                <a:solidFill>
                  <a:srgbClr val="575757"/>
                </a:solidFill>
                <a:latin typeface="+mj-lt"/>
                <a:cs typeface="Tahoma"/>
              </a:rPr>
              <a:t>NIHMS</a:t>
            </a:r>
            <a:r>
              <a:rPr sz="3200" spc="-15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20" dirty="0">
                <a:solidFill>
                  <a:srgbClr val="575757"/>
                </a:solidFill>
                <a:latin typeface="+mj-lt"/>
                <a:cs typeface="Tahoma"/>
              </a:rPr>
              <a:t>and</a:t>
            </a:r>
            <a:r>
              <a:rPr sz="3200" spc="-16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you’ll</a:t>
            </a:r>
            <a:r>
              <a:rPr sz="3200" spc="-15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see</a:t>
            </a:r>
            <a:r>
              <a:rPr sz="3200" spc="-16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25" dirty="0">
                <a:solidFill>
                  <a:srgbClr val="575757"/>
                </a:solidFill>
                <a:latin typeface="+mj-lt"/>
                <a:cs typeface="Tahoma"/>
              </a:rPr>
              <a:t>the </a:t>
            </a:r>
            <a:r>
              <a:rPr sz="3200" spc="-10" dirty="0">
                <a:solidFill>
                  <a:srgbClr val="575757"/>
                </a:solidFill>
                <a:latin typeface="+mj-lt"/>
                <a:cs typeface="Tahoma"/>
              </a:rPr>
              <a:t>manuscript</a:t>
            </a:r>
            <a:r>
              <a:rPr sz="3200" spc="-12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that</a:t>
            </a:r>
            <a:r>
              <a:rPr sz="3200" spc="-12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needs</a:t>
            </a:r>
            <a:r>
              <a:rPr sz="3200" spc="-12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your</a:t>
            </a:r>
            <a:r>
              <a:rPr sz="3200" spc="-12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attention</a:t>
            </a:r>
            <a:r>
              <a:rPr sz="3200" spc="-12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on</a:t>
            </a:r>
            <a:r>
              <a:rPr sz="3200" spc="-12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your</a:t>
            </a:r>
            <a:r>
              <a:rPr sz="3200" spc="-12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10" dirty="0">
                <a:solidFill>
                  <a:srgbClr val="575757"/>
                </a:solidFill>
                <a:latin typeface="+mj-lt"/>
                <a:cs typeface="Tahoma"/>
              </a:rPr>
              <a:t>dashboard</a:t>
            </a:r>
            <a:r>
              <a:rPr lang="en-US" sz="3200" spc="-10" dirty="0">
                <a:solidFill>
                  <a:srgbClr val="575757"/>
                </a:solidFill>
                <a:latin typeface="+mj-lt"/>
                <a:cs typeface="Tahoma"/>
              </a:rPr>
              <a:t>.</a:t>
            </a:r>
          </a:p>
          <a:p>
            <a:pPr marL="469900" marR="41910" indent="-457200">
              <a:spcBef>
                <a:spcPts val="1689"/>
              </a:spcBef>
              <a:buFont typeface="Arial" panose="020B0604020202020204" pitchFamily="34" charset="0"/>
              <a:buChar char="•"/>
            </a:pPr>
            <a:r>
              <a:rPr sz="3200" spc="50" dirty="0">
                <a:solidFill>
                  <a:srgbClr val="575757"/>
                </a:solidFill>
                <a:latin typeface="+mj-lt"/>
                <a:cs typeface="Tahoma"/>
              </a:rPr>
              <a:t>Double</a:t>
            </a:r>
            <a:r>
              <a:rPr lang="en-US" sz="3200" spc="-140" dirty="0">
                <a:solidFill>
                  <a:srgbClr val="575757"/>
                </a:solidFill>
                <a:latin typeface="+mj-lt"/>
                <a:cs typeface="Tahoma"/>
              </a:rPr>
              <a:t>-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check</a:t>
            </a:r>
            <a:r>
              <a:rPr sz="3200" spc="-14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the</a:t>
            </a:r>
            <a:r>
              <a:rPr sz="3200" spc="-14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converted</a:t>
            </a:r>
            <a:r>
              <a:rPr sz="3200" spc="-14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10" dirty="0">
                <a:solidFill>
                  <a:srgbClr val="575757"/>
                </a:solidFill>
                <a:latin typeface="+mj-lt"/>
                <a:cs typeface="Tahoma"/>
              </a:rPr>
              <a:t>manuscript</a:t>
            </a:r>
            <a:r>
              <a:rPr sz="3200" spc="-14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65" dirty="0">
                <a:solidFill>
                  <a:srgbClr val="575757"/>
                </a:solidFill>
                <a:latin typeface="+mj-lt"/>
                <a:cs typeface="Tahoma"/>
              </a:rPr>
              <a:t>to</a:t>
            </a:r>
            <a:r>
              <a:rPr sz="3200" spc="-14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45" dirty="0">
                <a:solidFill>
                  <a:srgbClr val="575757"/>
                </a:solidFill>
                <a:latin typeface="+mj-lt"/>
                <a:cs typeface="Tahoma"/>
              </a:rPr>
              <a:t>make</a:t>
            </a:r>
            <a:r>
              <a:rPr sz="3200" spc="-14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sure</a:t>
            </a:r>
            <a:r>
              <a:rPr sz="3200" spc="-14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it’s</a:t>
            </a:r>
            <a:r>
              <a:rPr sz="3200" spc="-14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10" dirty="0">
                <a:solidFill>
                  <a:srgbClr val="575757"/>
                </a:solidFill>
                <a:latin typeface="+mj-lt"/>
                <a:cs typeface="Tahoma"/>
              </a:rPr>
              <a:t>correc</a:t>
            </a:r>
            <a:r>
              <a:rPr lang="en-US" sz="3200" spc="-10" dirty="0">
                <a:solidFill>
                  <a:srgbClr val="575757"/>
                </a:solidFill>
                <a:latin typeface="+mj-lt"/>
                <a:cs typeface="Tahoma"/>
              </a:rPr>
              <a:t>t.</a:t>
            </a:r>
          </a:p>
          <a:p>
            <a:pPr marL="469900" marR="41910" indent="-457200">
              <a:spcBef>
                <a:spcPts val="1689"/>
              </a:spcBef>
              <a:buFont typeface="Arial" panose="020B0604020202020204" pitchFamily="34" charset="0"/>
              <a:buChar char="•"/>
            </a:pPr>
            <a:r>
              <a:rPr lang="en-US" sz="3200" spc="-10" dirty="0">
                <a:solidFill>
                  <a:srgbClr val="575757"/>
                </a:solidFill>
                <a:latin typeface="+mj-lt"/>
                <a:cs typeface="Tahoma"/>
              </a:rPr>
              <a:t>Y</a:t>
            </a:r>
            <a:r>
              <a:rPr sz="3200" spc="60" dirty="0">
                <a:solidFill>
                  <a:srgbClr val="575757"/>
                </a:solidFill>
                <a:latin typeface="+mj-lt"/>
                <a:cs typeface="Tahoma"/>
              </a:rPr>
              <a:t>ou</a:t>
            </a:r>
            <a:r>
              <a:rPr sz="32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only</a:t>
            </a:r>
            <a:r>
              <a:rPr sz="3200" spc="-14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get</a:t>
            </a:r>
            <a:r>
              <a:rPr sz="3200" spc="-14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110" dirty="0">
                <a:solidFill>
                  <a:srgbClr val="575757"/>
                </a:solidFill>
                <a:latin typeface="+mj-lt"/>
                <a:cs typeface="Tahoma"/>
              </a:rPr>
              <a:t>a</a:t>
            </a:r>
            <a:r>
              <a:rPr sz="32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155" dirty="0">
                <a:solidFill>
                  <a:srgbClr val="575757"/>
                </a:solidFill>
                <a:latin typeface="+mj-lt"/>
                <a:cs typeface="Tahoma"/>
              </a:rPr>
              <a:t>PMCID</a:t>
            </a:r>
            <a:r>
              <a:rPr sz="3200" spc="-14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after</a:t>
            </a:r>
            <a:r>
              <a:rPr sz="3200" spc="-14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you</a:t>
            </a:r>
            <a:r>
              <a:rPr sz="3200" spc="-14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do</a:t>
            </a:r>
            <a:r>
              <a:rPr sz="32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final</a:t>
            </a:r>
            <a:r>
              <a:rPr sz="3200" spc="-14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10" dirty="0">
                <a:solidFill>
                  <a:srgbClr val="575757"/>
                </a:solidFill>
                <a:latin typeface="+mj-lt"/>
                <a:cs typeface="Tahoma"/>
              </a:rPr>
              <a:t>approval</a:t>
            </a:r>
            <a:r>
              <a:rPr lang="en-US" sz="3200" spc="-10" dirty="0">
                <a:solidFill>
                  <a:srgbClr val="575757"/>
                </a:solidFill>
                <a:latin typeface="+mj-lt"/>
                <a:cs typeface="Tahoma"/>
              </a:rPr>
              <a:t>.</a:t>
            </a:r>
            <a:endParaRPr sz="3200" dirty="0">
              <a:latin typeface="+mj-lt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122831" y="5852627"/>
            <a:ext cx="4023360" cy="3940175"/>
            <a:chOff x="13122831" y="5852627"/>
            <a:chExt cx="4023360" cy="394017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22831" y="5852627"/>
              <a:ext cx="3808895" cy="37973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879019" y="8525741"/>
              <a:ext cx="1266825" cy="1266825"/>
            </a:xfrm>
            <a:custGeom>
              <a:avLst/>
              <a:gdLst/>
              <a:ahLst/>
              <a:cxnLst/>
              <a:rect l="l" t="t" r="r" b="b"/>
              <a:pathLst>
                <a:path w="1266825" h="1266825">
                  <a:moveTo>
                    <a:pt x="633412" y="1266824"/>
                  </a:moveTo>
                  <a:lnTo>
                    <a:pt x="586140" y="1265087"/>
                  </a:lnTo>
                  <a:lnTo>
                    <a:pt x="539811" y="1259957"/>
                  </a:lnTo>
                  <a:lnTo>
                    <a:pt x="494548" y="1251556"/>
                  </a:lnTo>
                  <a:lnTo>
                    <a:pt x="450474" y="1240006"/>
                  </a:lnTo>
                  <a:lnTo>
                    <a:pt x="407711" y="1225431"/>
                  </a:lnTo>
                  <a:lnTo>
                    <a:pt x="366381" y="1207953"/>
                  </a:lnTo>
                  <a:lnTo>
                    <a:pt x="326608" y="1187695"/>
                  </a:lnTo>
                  <a:lnTo>
                    <a:pt x="288512" y="1164778"/>
                  </a:lnTo>
                  <a:lnTo>
                    <a:pt x="252218" y="1139325"/>
                  </a:lnTo>
                  <a:lnTo>
                    <a:pt x="217847" y="1111459"/>
                  </a:lnTo>
                  <a:lnTo>
                    <a:pt x="185522" y="1081302"/>
                  </a:lnTo>
                  <a:lnTo>
                    <a:pt x="155365" y="1048977"/>
                  </a:lnTo>
                  <a:lnTo>
                    <a:pt x="127499" y="1014606"/>
                  </a:lnTo>
                  <a:lnTo>
                    <a:pt x="102046" y="978312"/>
                  </a:lnTo>
                  <a:lnTo>
                    <a:pt x="79129" y="940216"/>
                  </a:lnTo>
                  <a:lnTo>
                    <a:pt x="58870" y="900443"/>
                  </a:lnTo>
                  <a:lnTo>
                    <a:pt x="41392" y="859113"/>
                  </a:lnTo>
                  <a:lnTo>
                    <a:pt x="26818" y="816350"/>
                  </a:lnTo>
                  <a:lnTo>
                    <a:pt x="15268" y="772276"/>
                  </a:lnTo>
                  <a:lnTo>
                    <a:pt x="6867" y="727013"/>
                  </a:lnTo>
                  <a:lnTo>
                    <a:pt x="1737" y="680684"/>
                  </a:lnTo>
                  <a:lnTo>
                    <a:pt x="0" y="633412"/>
                  </a:lnTo>
                  <a:lnTo>
                    <a:pt x="1737" y="586140"/>
                  </a:lnTo>
                  <a:lnTo>
                    <a:pt x="6867" y="539811"/>
                  </a:lnTo>
                  <a:lnTo>
                    <a:pt x="15268" y="494548"/>
                  </a:lnTo>
                  <a:lnTo>
                    <a:pt x="26818" y="450474"/>
                  </a:lnTo>
                  <a:lnTo>
                    <a:pt x="41392" y="407711"/>
                  </a:lnTo>
                  <a:lnTo>
                    <a:pt x="58870" y="366381"/>
                  </a:lnTo>
                  <a:lnTo>
                    <a:pt x="79129" y="326608"/>
                  </a:lnTo>
                  <a:lnTo>
                    <a:pt x="102046" y="288512"/>
                  </a:lnTo>
                  <a:lnTo>
                    <a:pt x="127499" y="252218"/>
                  </a:lnTo>
                  <a:lnTo>
                    <a:pt x="155365" y="217847"/>
                  </a:lnTo>
                  <a:lnTo>
                    <a:pt x="185522" y="185522"/>
                  </a:lnTo>
                  <a:lnTo>
                    <a:pt x="217847" y="155365"/>
                  </a:lnTo>
                  <a:lnTo>
                    <a:pt x="252218" y="127499"/>
                  </a:lnTo>
                  <a:lnTo>
                    <a:pt x="288512" y="102046"/>
                  </a:lnTo>
                  <a:lnTo>
                    <a:pt x="326608" y="79129"/>
                  </a:lnTo>
                  <a:lnTo>
                    <a:pt x="366381" y="58870"/>
                  </a:lnTo>
                  <a:lnTo>
                    <a:pt x="407711" y="41392"/>
                  </a:lnTo>
                  <a:lnTo>
                    <a:pt x="450474" y="26818"/>
                  </a:lnTo>
                  <a:lnTo>
                    <a:pt x="494548" y="15268"/>
                  </a:lnTo>
                  <a:lnTo>
                    <a:pt x="539811" y="6867"/>
                  </a:lnTo>
                  <a:lnTo>
                    <a:pt x="586140" y="1737"/>
                  </a:lnTo>
                  <a:lnTo>
                    <a:pt x="633412" y="0"/>
                  </a:lnTo>
                  <a:lnTo>
                    <a:pt x="680684" y="1737"/>
                  </a:lnTo>
                  <a:lnTo>
                    <a:pt x="727013" y="6867"/>
                  </a:lnTo>
                  <a:lnTo>
                    <a:pt x="772276" y="15268"/>
                  </a:lnTo>
                  <a:lnTo>
                    <a:pt x="816350" y="26818"/>
                  </a:lnTo>
                  <a:lnTo>
                    <a:pt x="859113" y="41392"/>
                  </a:lnTo>
                  <a:lnTo>
                    <a:pt x="900443" y="58870"/>
                  </a:lnTo>
                  <a:lnTo>
                    <a:pt x="940216" y="79129"/>
                  </a:lnTo>
                  <a:lnTo>
                    <a:pt x="978312" y="102046"/>
                  </a:lnTo>
                  <a:lnTo>
                    <a:pt x="1014606" y="127499"/>
                  </a:lnTo>
                  <a:lnTo>
                    <a:pt x="1048977" y="155365"/>
                  </a:lnTo>
                  <a:lnTo>
                    <a:pt x="1081302" y="185522"/>
                  </a:lnTo>
                  <a:lnTo>
                    <a:pt x="1111459" y="217847"/>
                  </a:lnTo>
                  <a:lnTo>
                    <a:pt x="1139325" y="252218"/>
                  </a:lnTo>
                  <a:lnTo>
                    <a:pt x="1164778" y="288512"/>
                  </a:lnTo>
                  <a:lnTo>
                    <a:pt x="1187695" y="326608"/>
                  </a:lnTo>
                  <a:lnTo>
                    <a:pt x="1207953" y="366381"/>
                  </a:lnTo>
                  <a:lnTo>
                    <a:pt x="1225431" y="407711"/>
                  </a:lnTo>
                  <a:lnTo>
                    <a:pt x="1240006" y="450474"/>
                  </a:lnTo>
                  <a:lnTo>
                    <a:pt x="1251556" y="494548"/>
                  </a:lnTo>
                  <a:lnTo>
                    <a:pt x="1259957" y="539811"/>
                  </a:lnTo>
                  <a:lnTo>
                    <a:pt x="1265087" y="586140"/>
                  </a:lnTo>
                  <a:lnTo>
                    <a:pt x="1266824" y="633412"/>
                  </a:lnTo>
                  <a:lnTo>
                    <a:pt x="1265087" y="680684"/>
                  </a:lnTo>
                  <a:lnTo>
                    <a:pt x="1259957" y="727013"/>
                  </a:lnTo>
                  <a:lnTo>
                    <a:pt x="1251556" y="772276"/>
                  </a:lnTo>
                  <a:lnTo>
                    <a:pt x="1240006" y="816350"/>
                  </a:lnTo>
                  <a:lnTo>
                    <a:pt x="1225431" y="859113"/>
                  </a:lnTo>
                  <a:lnTo>
                    <a:pt x="1207953" y="900443"/>
                  </a:lnTo>
                  <a:lnTo>
                    <a:pt x="1187695" y="940216"/>
                  </a:lnTo>
                  <a:lnTo>
                    <a:pt x="1164778" y="978312"/>
                  </a:lnTo>
                  <a:lnTo>
                    <a:pt x="1139325" y="1014606"/>
                  </a:lnTo>
                  <a:lnTo>
                    <a:pt x="1111459" y="1048977"/>
                  </a:lnTo>
                  <a:lnTo>
                    <a:pt x="1081302" y="1081302"/>
                  </a:lnTo>
                  <a:lnTo>
                    <a:pt x="1048977" y="1111459"/>
                  </a:lnTo>
                  <a:lnTo>
                    <a:pt x="1014606" y="1139325"/>
                  </a:lnTo>
                  <a:lnTo>
                    <a:pt x="978312" y="1164778"/>
                  </a:lnTo>
                  <a:lnTo>
                    <a:pt x="940216" y="1187695"/>
                  </a:lnTo>
                  <a:lnTo>
                    <a:pt x="900443" y="1207953"/>
                  </a:lnTo>
                  <a:lnTo>
                    <a:pt x="859113" y="1225431"/>
                  </a:lnTo>
                  <a:lnTo>
                    <a:pt x="816350" y="1240006"/>
                  </a:lnTo>
                  <a:lnTo>
                    <a:pt x="772276" y="1251556"/>
                  </a:lnTo>
                  <a:lnTo>
                    <a:pt x="727013" y="1259957"/>
                  </a:lnTo>
                  <a:lnTo>
                    <a:pt x="680684" y="1265087"/>
                  </a:lnTo>
                  <a:lnTo>
                    <a:pt x="633412" y="1266824"/>
                  </a:lnTo>
                  <a:close/>
                </a:path>
              </a:pathLst>
            </a:custGeom>
            <a:solidFill>
              <a:srgbClr val="B9C8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857" y="2419450"/>
            <a:ext cx="15859124" cy="71342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7893" y="367212"/>
            <a:ext cx="880046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+mj-lt"/>
                <a:cs typeface="Palatino Linotype"/>
              </a:rPr>
              <a:t>Recap of Process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1718" cy="9489492"/>
            <a:chOff x="0" y="1"/>
            <a:chExt cx="9141718" cy="9489492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3139440" cy="3630295"/>
            </a:xfrm>
            <a:custGeom>
              <a:avLst/>
              <a:gdLst/>
              <a:ahLst/>
              <a:cxnLst/>
              <a:rect l="l" t="t" r="r" b="b"/>
              <a:pathLst>
                <a:path w="3139440" h="3630295">
                  <a:moveTo>
                    <a:pt x="1029071" y="3629707"/>
                  </a:moveTo>
                  <a:lnTo>
                    <a:pt x="980649" y="3629163"/>
                  </a:lnTo>
                  <a:lnTo>
                    <a:pt x="932496" y="3627536"/>
                  </a:lnTo>
                  <a:lnTo>
                    <a:pt x="884621" y="3624840"/>
                  </a:lnTo>
                  <a:lnTo>
                    <a:pt x="837036" y="3621085"/>
                  </a:lnTo>
                  <a:lnTo>
                    <a:pt x="789753" y="3616284"/>
                  </a:lnTo>
                  <a:lnTo>
                    <a:pt x="742784" y="3610447"/>
                  </a:lnTo>
                  <a:lnTo>
                    <a:pt x="696140" y="3603588"/>
                  </a:lnTo>
                  <a:lnTo>
                    <a:pt x="649833" y="3595716"/>
                  </a:lnTo>
                  <a:lnTo>
                    <a:pt x="603874" y="3586844"/>
                  </a:lnTo>
                  <a:lnTo>
                    <a:pt x="558275" y="3576984"/>
                  </a:lnTo>
                  <a:lnTo>
                    <a:pt x="513048" y="3566146"/>
                  </a:lnTo>
                  <a:lnTo>
                    <a:pt x="468205" y="3554344"/>
                  </a:lnTo>
                  <a:lnTo>
                    <a:pt x="423756" y="3541588"/>
                  </a:lnTo>
                  <a:lnTo>
                    <a:pt x="379714" y="3527889"/>
                  </a:lnTo>
                  <a:lnTo>
                    <a:pt x="336090" y="3513261"/>
                  </a:lnTo>
                  <a:lnTo>
                    <a:pt x="292897" y="3497714"/>
                  </a:lnTo>
                  <a:lnTo>
                    <a:pt x="250144" y="3481259"/>
                  </a:lnTo>
                  <a:lnTo>
                    <a:pt x="207845" y="3463910"/>
                  </a:lnTo>
                  <a:lnTo>
                    <a:pt x="166011" y="3445676"/>
                  </a:lnTo>
                  <a:lnTo>
                    <a:pt x="124653" y="3426571"/>
                  </a:lnTo>
                  <a:lnTo>
                    <a:pt x="83784" y="3406605"/>
                  </a:lnTo>
                  <a:lnTo>
                    <a:pt x="43414" y="3385790"/>
                  </a:lnTo>
                  <a:lnTo>
                    <a:pt x="3555" y="3364137"/>
                  </a:lnTo>
                  <a:lnTo>
                    <a:pt x="0" y="3362106"/>
                  </a:lnTo>
                  <a:lnTo>
                    <a:pt x="0" y="0"/>
                  </a:lnTo>
                  <a:lnTo>
                    <a:pt x="2492238" y="0"/>
                  </a:lnTo>
                  <a:lnTo>
                    <a:pt x="2520915" y="28075"/>
                  </a:lnTo>
                  <a:lnTo>
                    <a:pt x="2552392" y="60226"/>
                  </a:lnTo>
                  <a:lnTo>
                    <a:pt x="2583183" y="93041"/>
                  </a:lnTo>
                  <a:lnTo>
                    <a:pt x="2613277" y="126506"/>
                  </a:lnTo>
                  <a:lnTo>
                    <a:pt x="2642662" y="160611"/>
                  </a:lnTo>
                  <a:lnTo>
                    <a:pt x="2671325" y="195343"/>
                  </a:lnTo>
                  <a:lnTo>
                    <a:pt x="2699256" y="230692"/>
                  </a:lnTo>
                  <a:lnTo>
                    <a:pt x="2726443" y="266645"/>
                  </a:lnTo>
                  <a:lnTo>
                    <a:pt x="2752875" y="303191"/>
                  </a:lnTo>
                  <a:lnTo>
                    <a:pt x="2778539" y="340318"/>
                  </a:lnTo>
                  <a:lnTo>
                    <a:pt x="2803423" y="378014"/>
                  </a:lnTo>
                  <a:lnTo>
                    <a:pt x="2827517" y="416269"/>
                  </a:lnTo>
                  <a:lnTo>
                    <a:pt x="2850809" y="455070"/>
                  </a:lnTo>
                  <a:lnTo>
                    <a:pt x="2873287" y="494405"/>
                  </a:lnTo>
                  <a:lnTo>
                    <a:pt x="2894939" y="534264"/>
                  </a:lnTo>
                  <a:lnTo>
                    <a:pt x="2915754" y="574634"/>
                  </a:lnTo>
                  <a:lnTo>
                    <a:pt x="2935720" y="615503"/>
                  </a:lnTo>
                  <a:lnTo>
                    <a:pt x="2954826" y="656861"/>
                  </a:lnTo>
                  <a:lnTo>
                    <a:pt x="2973060" y="698695"/>
                  </a:lnTo>
                  <a:lnTo>
                    <a:pt x="2990409" y="740994"/>
                  </a:lnTo>
                  <a:lnTo>
                    <a:pt x="3006863" y="783747"/>
                  </a:lnTo>
                  <a:lnTo>
                    <a:pt x="3022411" y="826941"/>
                  </a:lnTo>
                  <a:lnTo>
                    <a:pt x="3037039" y="870564"/>
                  </a:lnTo>
                  <a:lnTo>
                    <a:pt x="3050737" y="914606"/>
                  </a:lnTo>
                  <a:lnTo>
                    <a:pt x="3063493" y="959055"/>
                  </a:lnTo>
                  <a:lnTo>
                    <a:pt x="3075296" y="1003898"/>
                  </a:lnTo>
                  <a:lnTo>
                    <a:pt x="3086133" y="1049125"/>
                  </a:lnTo>
                  <a:lnTo>
                    <a:pt x="3095994" y="1094724"/>
                  </a:lnTo>
                  <a:lnTo>
                    <a:pt x="3104866" y="1140683"/>
                  </a:lnTo>
                  <a:lnTo>
                    <a:pt x="3112737" y="1186990"/>
                  </a:lnTo>
                  <a:lnTo>
                    <a:pt x="3119597" y="1233634"/>
                  </a:lnTo>
                  <a:lnTo>
                    <a:pt x="3125434" y="1280603"/>
                  </a:lnTo>
                  <a:lnTo>
                    <a:pt x="3130235" y="1327886"/>
                  </a:lnTo>
                  <a:lnTo>
                    <a:pt x="3133990" y="1375471"/>
                  </a:lnTo>
                  <a:lnTo>
                    <a:pt x="3136686" y="1423346"/>
                  </a:lnTo>
                  <a:lnTo>
                    <a:pt x="3138312" y="1471499"/>
                  </a:lnTo>
                  <a:lnTo>
                    <a:pt x="3138857" y="1519905"/>
                  </a:lnTo>
                  <a:lnTo>
                    <a:pt x="1029071" y="3629707"/>
                  </a:lnTo>
                  <a:close/>
                </a:path>
                <a:path w="3139440" h="3630295">
                  <a:moveTo>
                    <a:pt x="1029071" y="3629707"/>
                  </a:moveTo>
                  <a:lnTo>
                    <a:pt x="3138857" y="1519935"/>
                  </a:lnTo>
                  <a:lnTo>
                    <a:pt x="3138312" y="1568340"/>
                  </a:lnTo>
                  <a:lnTo>
                    <a:pt x="3136686" y="1616494"/>
                  </a:lnTo>
                  <a:lnTo>
                    <a:pt x="3133990" y="1664369"/>
                  </a:lnTo>
                  <a:lnTo>
                    <a:pt x="3130235" y="1711954"/>
                  </a:lnTo>
                  <a:lnTo>
                    <a:pt x="3125434" y="1759236"/>
                  </a:lnTo>
                  <a:lnTo>
                    <a:pt x="3119597" y="1806206"/>
                  </a:lnTo>
                  <a:lnTo>
                    <a:pt x="3112737" y="1852850"/>
                  </a:lnTo>
                  <a:lnTo>
                    <a:pt x="3104866" y="1899157"/>
                  </a:lnTo>
                  <a:lnTo>
                    <a:pt x="3095994" y="1945116"/>
                  </a:lnTo>
                  <a:lnTo>
                    <a:pt x="3086133" y="1990714"/>
                  </a:lnTo>
                  <a:lnTo>
                    <a:pt x="3075296" y="2035941"/>
                  </a:lnTo>
                  <a:lnTo>
                    <a:pt x="3063493" y="2080785"/>
                  </a:lnTo>
                  <a:lnTo>
                    <a:pt x="3050737" y="2125234"/>
                  </a:lnTo>
                  <a:lnTo>
                    <a:pt x="3037039" y="2169276"/>
                  </a:lnTo>
                  <a:lnTo>
                    <a:pt x="3022411" y="2212899"/>
                  </a:lnTo>
                  <a:lnTo>
                    <a:pt x="3006863" y="2256093"/>
                  </a:lnTo>
                  <a:lnTo>
                    <a:pt x="2990409" y="2298845"/>
                  </a:lnTo>
                  <a:lnTo>
                    <a:pt x="2973060" y="2341144"/>
                  </a:lnTo>
                  <a:lnTo>
                    <a:pt x="2954826" y="2382979"/>
                  </a:lnTo>
                  <a:lnTo>
                    <a:pt x="2935720" y="2424336"/>
                  </a:lnTo>
                  <a:lnTo>
                    <a:pt x="2915754" y="2465206"/>
                  </a:lnTo>
                  <a:lnTo>
                    <a:pt x="2894939" y="2505576"/>
                  </a:lnTo>
                  <a:lnTo>
                    <a:pt x="2873287" y="2545434"/>
                  </a:lnTo>
                  <a:lnTo>
                    <a:pt x="2850809" y="2584770"/>
                  </a:lnTo>
                  <a:lnTo>
                    <a:pt x="2827517" y="2623571"/>
                  </a:lnTo>
                  <a:lnTo>
                    <a:pt x="2803423" y="2661825"/>
                  </a:lnTo>
                  <a:lnTo>
                    <a:pt x="2778539" y="2699522"/>
                  </a:lnTo>
                  <a:lnTo>
                    <a:pt x="2752875" y="2736649"/>
                  </a:lnTo>
                  <a:lnTo>
                    <a:pt x="2726443" y="2773195"/>
                  </a:lnTo>
                  <a:lnTo>
                    <a:pt x="2699256" y="2809148"/>
                  </a:lnTo>
                  <a:lnTo>
                    <a:pt x="2671325" y="2844497"/>
                  </a:lnTo>
                  <a:lnTo>
                    <a:pt x="2642662" y="2879229"/>
                  </a:lnTo>
                  <a:lnTo>
                    <a:pt x="2613277" y="2913334"/>
                  </a:lnTo>
                  <a:lnTo>
                    <a:pt x="2583183" y="2946799"/>
                  </a:lnTo>
                  <a:lnTo>
                    <a:pt x="2552392" y="2979613"/>
                  </a:lnTo>
                  <a:lnTo>
                    <a:pt x="2520915" y="3011765"/>
                  </a:lnTo>
                  <a:lnTo>
                    <a:pt x="2488763" y="3043242"/>
                  </a:lnTo>
                  <a:lnTo>
                    <a:pt x="2455949" y="3074033"/>
                  </a:lnTo>
                  <a:lnTo>
                    <a:pt x="2422484" y="3104127"/>
                  </a:lnTo>
                  <a:lnTo>
                    <a:pt x="2388379" y="3133512"/>
                  </a:lnTo>
                  <a:lnTo>
                    <a:pt x="2353646" y="3162175"/>
                  </a:lnTo>
                  <a:lnTo>
                    <a:pt x="2318298" y="3190107"/>
                  </a:lnTo>
                  <a:lnTo>
                    <a:pt x="2282345" y="3217294"/>
                  </a:lnTo>
                  <a:lnTo>
                    <a:pt x="2245799" y="3243725"/>
                  </a:lnTo>
                  <a:lnTo>
                    <a:pt x="2208672" y="3269389"/>
                  </a:lnTo>
                  <a:lnTo>
                    <a:pt x="2170975" y="3294274"/>
                  </a:lnTo>
                  <a:lnTo>
                    <a:pt x="2132721" y="3318368"/>
                  </a:lnTo>
                  <a:lnTo>
                    <a:pt x="2093920" y="3341659"/>
                  </a:lnTo>
                  <a:lnTo>
                    <a:pt x="2054584" y="3364137"/>
                  </a:lnTo>
                  <a:lnTo>
                    <a:pt x="2014726" y="3385790"/>
                  </a:lnTo>
                  <a:lnTo>
                    <a:pt x="1974356" y="3406605"/>
                  </a:lnTo>
                  <a:lnTo>
                    <a:pt x="1933486" y="3426571"/>
                  </a:lnTo>
                  <a:lnTo>
                    <a:pt x="1892128" y="3445676"/>
                  </a:lnTo>
                  <a:lnTo>
                    <a:pt x="1850294" y="3463910"/>
                  </a:lnTo>
                  <a:lnTo>
                    <a:pt x="1807995" y="3481259"/>
                  </a:lnTo>
                  <a:lnTo>
                    <a:pt x="1765243" y="3497714"/>
                  </a:lnTo>
                  <a:lnTo>
                    <a:pt x="1722049" y="3513261"/>
                  </a:lnTo>
                  <a:lnTo>
                    <a:pt x="1678425" y="3527889"/>
                  </a:lnTo>
                  <a:lnTo>
                    <a:pt x="1634383" y="3541588"/>
                  </a:lnTo>
                  <a:lnTo>
                    <a:pt x="1589935" y="3554344"/>
                  </a:lnTo>
                  <a:lnTo>
                    <a:pt x="1545091" y="3566146"/>
                  </a:lnTo>
                  <a:lnTo>
                    <a:pt x="1499864" y="3576984"/>
                  </a:lnTo>
                  <a:lnTo>
                    <a:pt x="1454265" y="3586844"/>
                  </a:lnTo>
                  <a:lnTo>
                    <a:pt x="1408307" y="3595716"/>
                  </a:lnTo>
                  <a:lnTo>
                    <a:pt x="1361999" y="3603588"/>
                  </a:lnTo>
                  <a:lnTo>
                    <a:pt x="1315355" y="3610447"/>
                  </a:lnTo>
                  <a:lnTo>
                    <a:pt x="1268386" y="3616284"/>
                  </a:lnTo>
                  <a:lnTo>
                    <a:pt x="1221103" y="3621085"/>
                  </a:lnTo>
                  <a:lnTo>
                    <a:pt x="1173519" y="3624840"/>
                  </a:lnTo>
                  <a:lnTo>
                    <a:pt x="1125644" y="3627536"/>
                  </a:lnTo>
                  <a:lnTo>
                    <a:pt x="1077490" y="3629163"/>
                  </a:lnTo>
                  <a:lnTo>
                    <a:pt x="1029071" y="3629707"/>
                  </a:lnTo>
                  <a:close/>
                </a:path>
                <a:path w="3139440" h="3630295">
                  <a:moveTo>
                    <a:pt x="3138857" y="3629707"/>
                  </a:moveTo>
                  <a:lnTo>
                    <a:pt x="1029071" y="3629707"/>
                  </a:lnTo>
                  <a:lnTo>
                    <a:pt x="1077490" y="3629163"/>
                  </a:lnTo>
                  <a:lnTo>
                    <a:pt x="1125644" y="3627536"/>
                  </a:lnTo>
                  <a:lnTo>
                    <a:pt x="1173519" y="3624840"/>
                  </a:lnTo>
                  <a:lnTo>
                    <a:pt x="1221103" y="3621085"/>
                  </a:lnTo>
                  <a:lnTo>
                    <a:pt x="1268386" y="3616284"/>
                  </a:lnTo>
                  <a:lnTo>
                    <a:pt x="1315355" y="3610447"/>
                  </a:lnTo>
                  <a:lnTo>
                    <a:pt x="1361999" y="3603588"/>
                  </a:lnTo>
                  <a:lnTo>
                    <a:pt x="1408307" y="3595716"/>
                  </a:lnTo>
                  <a:lnTo>
                    <a:pt x="1454265" y="3586844"/>
                  </a:lnTo>
                  <a:lnTo>
                    <a:pt x="1499864" y="3576984"/>
                  </a:lnTo>
                  <a:lnTo>
                    <a:pt x="1545091" y="3566146"/>
                  </a:lnTo>
                  <a:lnTo>
                    <a:pt x="1589935" y="3554344"/>
                  </a:lnTo>
                  <a:lnTo>
                    <a:pt x="1634383" y="3541588"/>
                  </a:lnTo>
                  <a:lnTo>
                    <a:pt x="1678425" y="3527889"/>
                  </a:lnTo>
                  <a:lnTo>
                    <a:pt x="1722049" y="3513261"/>
                  </a:lnTo>
                  <a:lnTo>
                    <a:pt x="1765243" y="3497714"/>
                  </a:lnTo>
                  <a:lnTo>
                    <a:pt x="1807995" y="3481259"/>
                  </a:lnTo>
                  <a:lnTo>
                    <a:pt x="1850294" y="3463910"/>
                  </a:lnTo>
                  <a:lnTo>
                    <a:pt x="1892128" y="3445676"/>
                  </a:lnTo>
                  <a:lnTo>
                    <a:pt x="1933486" y="3426571"/>
                  </a:lnTo>
                  <a:lnTo>
                    <a:pt x="1974356" y="3406605"/>
                  </a:lnTo>
                  <a:lnTo>
                    <a:pt x="2014726" y="3385790"/>
                  </a:lnTo>
                  <a:lnTo>
                    <a:pt x="2054584" y="3364137"/>
                  </a:lnTo>
                  <a:lnTo>
                    <a:pt x="2093920" y="3341659"/>
                  </a:lnTo>
                  <a:lnTo>
                    <a:pt x="2132721" y="3318368"/>
                  </a:lnTo>
                  <a:lnTo>
                    <a:pt x="2170975" y="3294274"/>
                  </a:lnTo>
                  <a:lnTo>
                    <a:pt x="2208672" y="3269389"/>
                  </a:lnTo>
                  <a:lnTo>
                    <a:pt x="2245799" y="3243725"/>
                  </a:lnTo>
                  <a:lnTo>
                    <a:pt x="2282345" y="3217294"/>
                  </a:lnTo>
                  <a:lnTo>
                    <a:pt x="2318298" y="3190107"/>
                  </a:lnTo>
                  <a:lnTo>
                    <a:pt x="2353646" y="3162175"/>
                  </a:lnTo>
                  <a:lnTo>
                    <a:pt x="2388379" y="3133512"/>
                  </a:lnTo>
                  <a:lnTo>
                    <a:pt x="2422484" y="3104127"/>
                  </a:lnTo>
                  <a:lnTo>
                    <a:pt x="2455949" y="3074033"/>
                  </a:lnTo>
                  <a:lnTo>
                    <a:pt x="2488763" y="3043242"/>
                  </a:lnTo>
                  <a:lnTo>
                    <a:pt x="2520915" y="3011765"/>
                  </a:lnTo>
                  <a:lnTo>
                    <a:pt x="2552392" y="2979613"/>
                  </a:lnTo>
                  <a:lnTo>
                    <a:pt x="2583183" y="2946799"/>
                  </a:lnTo>
                  <a:lnTo>
                    <a:pt x="2613277" y="2913334"/>
                  </a:lnTo>
                  <a:lnTo>
                    <a:pt x="2642662" y="2879229"/>
                  </a:lnTo>
                  <a:lnTo>
                    <a:pt x="2671325" y="2844497"/>
                  </a:lnTo>
                  <a:lnTo>
                    <a:pt x="2699256" y="2809148"/>
                  </a:lnTo>
                  <a:lnTo>
                    <a:pt x="2726443" y="2773195"/>
                  </a:lnTo>
                  <a:lnTo>
                    <a:pt x="2752875" y="2736649"/>
                  </a:lnTo>
                  <a:lnTo>
                    <a:pt x="2778539" y="2699522"/>
                  </a:lnTo>
                  <a:lnTo>
                    <a:pt x="2803423" y="2661825"/>
                  </a:lnTo>
                  <a:lnTo>
                    <a:pt x="2827517" y="2623571"/>
                  </a:lnTo>
                  <a:lnTo>
                    <a:pt x="2850809" y="2584770"/>
                  </a:lnTo>
                  <a:lnTo>
                    <a:pt x="2873287" y="2545434"/>
                  </a:lnTo>
                  <a:lnTo>
                    <a:pt x="2894939" y="2505576"/>
                  </a:lnTo>
                  <a:lnTo>
                    <a:pt x="2915754" y="2465206"/>
                  </a:lnTo>
                  <a:lnTo>
                    <a:pt x="2935720" y="2424336"/>
                  </a:lnTo>
                  <a:lnTo>
                    <a:pt x="2954826" y="2382979"/>
                  </a:lnTo>
                  <a:lnTo>
                    <a:pt x="2973060" y="2341144"/>
                  </a:lnTo>
                  <a:lnTo>
                    <a:pt x="2990409" y="2298845"/>
                  </a:lnTo>
                  <a:lnTo>
                    <a:pt x="3006863" y="2256093"/>
                  </a:lnTo>
                  <a:lnTo>
                    <a:pt x="3022411" y="2212899"/>
                  </a:lnTo>
                  <a:lnTo>
                    <a:pt x="3037039" y="2169276"/>
                  </a:lnTo>
                  <a:lnTo>
                    <a:pt x="3050737" y="2125234"/>
                  </a:lnTo>
                  <a:lnTo>
                    <a:pt x="3063493" y="2080785"/>
                  </a:lnTo>
                  <a:lnTo>
                    <a:pt x="3075296" y="2035941"/>
                  </a:lnTo>
                  <a:lnTo>
                    <a:pt x="3086133" y="1990714"/>
                  </a:lnTo>
                  <a:lnTo>
                    <a:pt x="3095994" y="1945116"/>
                  </a:lnTo>
                  <a:lnTo>
                    <a:pt x="3104866" y="1899157"/>
                  </a:lnTo>
                  <a:lnTo>
                    <a:pt x="3112737" y="1852850"/>
                  </a:lnTo>
                  <a:lnTo>
                    <a:pt x="3119597" y="1806206"/>
                  </a:lnTo>
                  <a:lnTo>
                    <a:pt x="3125434" y="1759236"/>
                  </a:lnTo>
                  <a:lnTo>
                    <a:pt x="3130235" y="1711954"/>
                  </a:lnTo>
                  <a:lnTo>
                    <a:pt x="3133990" y="1664369"/>
                  </a:lnTo>
                  <a:lnTo>
                    <a:pt x="3136686" y="1616494"/>
                  </a:lnTo>
                  <a:lnTo>
                    <a:pt x="3138312" y="1568340"/>
                  </a:lnTo>
                  <a:lnTo>
                    <a:pt x="3138857" y="1519935"/>
                  </a:lnTo>
                  <a:lnTo>
                    <a:pt x="3138857" y="3629707"/>
                  </a:lnTo>
                  <a:close/>
                </a:path>
              </a:pathLst>
            </a:custGeom>
            <a:solidFill>
              <a:srgbClr val="B9C8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019" y="1640894"/>
              <a:ext cx="9029699" cy="78485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643791" y="1565350"/>
            <a:ext cx="7960359" cy="26543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marR="5080">
              <a:lnSpc>
                <a:spcPts val="9900"/>
              </a:lnSpc>
              <a:spcBef>
                <a:spcPts val="1100"/>
              </a:spcBef>
            </a:pPr>
            <a:r>
              <a:rPr b="1" dirty="0">
                <a:latin typeface="+mj-lt"/>
                <a:cs typeface="Palatino Linotype"/>
              </a:rPr>
              <a:t>What </a:t>
            </a:r>
            <a:r>
              <a:rPr lang="en-US" b="1" dirty="0">
                <a:latin typeface="+mj-lt"/>
                <a:cs typeface="Palatino Linotype"/>
              </a:rPr>
              <a:t>c</a:t>
            </a:r>
            <a:r>
              <a:rPr b="1" dirty="0">
                <a:latin typeface="+mj-lt"/>
                <a:cs typeface="Palatino Linotype"/>
              </a:rPr>
              <a:t>ould </a:t>
            </a:r>
            <a:r>
              <a:rPr lang="en-US" b="1" dirty="0">
                <a:latin typeface="+mj-lt"/>
                <a:cs typeface="Palatino Linotype"/>
              </a:rPr>
              <a:t>g</a:t>
            </a:r>
            <a:r>
              <a:rPr b="1" dirty="0">
                <a:latin typeface="+mj-lt"/>
                <a:cs typeface="Palatino Linotype"/>
              </a:rPr>
              <a:t>o </a:t>
            </a:r>
            <a:r>
              <a:rPr lang="en-US" b="1" dirty="0">
                <a:latin typeface="+mj-lt"/>
                <a:cs typeface="Palatino Linotype"/>
              </a:rPr>
              <a:t>w</a:t>
            </a:r>
            <a:r>
              <a:rPr b="1" dirty="0">
                <a:latin typeface="+mj-lt"/>
                <a:cs typeface="Palatino Linotype"/>
              </a:rPr>
              <a:t>rong?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12149" y="6631940"/>
            <a:ext cx="133350" cy="1333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12149" y="7193915"/>
            <a:ext cx="133350" cy="1333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12149" y="7755890"/>
            <a:ext cx="133350" cy="13334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737499" y="4108001"/>
            <a:ext cx="7159625" cy="5066030"/>
          </a:xfrm>
          <a:prstGeom prst="rect">
            <a:avLst/>
          </a:prstGeom>
        </p:spPr>
        <p:txBody>
          <a:bodyPr vert="horz" wrap="square" lIns="0" tIns="281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20"/>
              </a:spcBef>
            </a:pPr>
            <a:r>
              <a:rPr sz="4800" b="1" spc="-355" dirty="0">
                <a:solidFill>
                  <a:srgbClr val="575757"/>
                </a:solidFill>
                <a:latin typeface="+mj-lt"/>
                <a:cs typeface="Tahoma"/>
              </a:rPr>
              <a:t>Submission</a:t>
            </a:r>
            <a:r>
              <a:rPr sz="4800" b="1" spc="-19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4800" b="1" spc="-295" dirty="0">
                <a:solidFill>
                  <a:srgbClr val="575757"/>
                </a:solidFill>
                <a:latin typeface="+mj-lt"/>
                <a:cs typeface="Tahoma"/>
              </a:rPr>
              <a:t>Process</a:t>
            </a:r>
            <a:endParaRPr sz="4800" dirty="0">
              <a:latin typeface="+mj-lt"/>
              <a:cs typeface="Tahoma"/>
            </a:endParaRPr>
          </a:p>
          <a:p>
            <a:pPr marL="12700" marR="5080">
              <a:lnSpc>
                <a:spcPct val="115199"/>
              </a:lnSpc>
              <a:spcBef>
                <a:spcPts val="835"/>
              </a:spcBef>
            </a:pPr>
            <a:r>
              <a:rPr sz="3200" spc="60" dirty="0">
                <a:solidFill>
                  <a:srgbClr val="575757"/>
                </a:solidFill>
                <a:latin typeface="+mj-lt"/>
                <a:cs typeface="Tahoma"/>
              </a:rPr>
              <a:t>You</a:t>
            </a:r>
            <a:r>
              <a:rPr sz="32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45" dirty="0">
                <a:solidFill>
                  <a:srgbClr val="575757"/>
                </a:solidFill>
                <a:latin typeface="+mj-lt"/>
                <a:cs typeface="Tahoma"/>
              </a:rPr>
              <a:t>may</a:t>
            </a:r>
            <a:r>
              <a:rPr sz="32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get</a:t>
            </a:r>
            <a:r>
              <a:rPr sz="3200" spc="-14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other</a:t>
            </a:r>
            <a:r>
              <a:rPr sz="32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65" dirty="0">
                <a:solidFill>
                  <a:srgbClr val="575757"/>
                </a:solidFill>
                <a:latin typeface="+mj-lt"/>
                <a:cs typeface="Tahoma"/>
              </a:rPr>
              <a:t>messages</a:t>
            </a:r>
            <a:r>
              <a:rPr sz="32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from</a:t>
            </a:r>
            <a:r>
              <a:rPr sz="3200" spc="-14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70" dirty="0">
                <a:solidFill>
                  <a:srgbClr val="575757"/>
                </a:solidFill>
                <a:latin typeface="+mj-lt"/>
                <a:cs typeface="Tahoma"/>
              </a:rPr>
              <a:t>NCBI </a:t>
            </a:r>
            <a:r>
              <a:rPr lang="en-US" sz="3200" spc="70" dirty="0">
                <a:solidFill>
                  <a:srgbClr val="575757"/>
                </a:solidFill>
                <a:latin typeface="+mj-lt"/>
                <a:cs typeface="Tahoma"/>
              </a:rPr>
              <a:t>i</a:t>
            </a:r>
            <a:r>
              <a:rPr sz="3200" spc="-110" dirty="0">
                <a:solidFill>
                  <a:srgbClr val="575757"/>
                </a:solidFill>
                <a:latin typeface="+mj-lt"/>
                <a:cs typeface="Tahoma"/>
              </a:rPr>
              <a:t>f</a:t>
            </a:r>
            <a:r>
              <a:rPr sz="3200" spc="-16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you</a:t>
            </a:r>
            <a:r>
              <a:rPr sz="3200" spc="-16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20" dirty="0">
                <a:solidFill>
                  <a:srgbClr val="575757"/>
                </a:solidFill>
                <a:latin typeface="+mj-lt"/>
                <a:cs typeface="Tahoma"/>
              </a:rPr>
              <a:t>are</a:t>
            </a:r>
            <a:r>
              <a:rPr sz="3200" spc="-16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10" dirty="0">
                <a:solidFill>
                  <a:srgbClr val="575757"/>
                </a:solidFill>
                <a:latin typeface="+mj-lt"/>
                <a:cs typeface="Tahoma"/>
              </a:rPr>
              <a:t>missing:</a:t>
            </a:r>
            <a:endParaRPr sz="3200" dirty="0">
              <a:latin typeface="+mj-lt"/>
              <a:cs typeface="Tahoma"/>
            </a:endParaRPr>
          </a:p>
          <a:p>
            <a:pPr marL="702945" marR="4448175">
              <a:lnSpc>
                <a:spcPct val="115199"/>
              </a:lnSpc>
            </a:pPr>
            <a:r>
              <a:rPr sz="3200" spc="-10" dirty="0">
                <a:solidFill>
                  <a:srgbClr val="575757"/>
                </a:solidFill>
                <a:latin typeface="+mj-lt"/>
                <a:cs typeface="Tahoma"/>
              </a:rPr>
              <a:t>Tables Figures References</a:t>
            </a:r>
            <a:endParaRPr sz="3200" dirty="0">
              <a:latin typeface="+mj-lt"/>
              <a:cs typeface="Tahoma"/>
            </a:endParaRPr>
          </a:p>
          <a:p>
            <a:pPr marL="12700" marR="1115060">
              <a:lnSpc>
                <a:spcPct val="115199"/>
              </a:lnSpc>
            </a:pPr>
            <a:r>
              <a:rPr sz="3200" spc="-110" dirty="0">
                <a:solidFill>
                  <a:srgbClr val="575757"/>
                </a:solidFill>
                <a:latin typeface="+mj-lt"/>
                <a:cs typeface="Tahoma"/>
              </a:rPr>
              <a:t>If</a:t>
            </a:r>
            <a:r>
              <a:rPr sz="3200" spc="-16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85" dirty="0">
                <a:solidFill>
                  <a:srgbClr val="575757"/>
                </a:solidFill>
                <a:latin typeface="+mj-lt"/>
                <a:cs typeface="Tahoma"/>
              </a:rPr>
              <a:t>so,</a:t>
            </a:r>
            <a:r>
              <a:rPr sz="3200" spc="-16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log</a:t>
            </a:r>
            <a:r>
              <a:rPr sz="3200" spc="-15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into</a:t>
            </a:r>
            <a:r>
              <a:rPr sz="3200" spc="-16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140" dirty="0">
                <a:solidFill>
                  <a:srgbClr val="575757"/>
                </a:solidFill>
                <a:latin typeface="+mj-lt"/>
                <a:cs typeface="Tahoma"/>
              </a:rPr>
              <a:t>NIHMS</a:t>
            </a:r>
            <a:r>
              <a:rPr sz="3200" spc="-15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65" dirty="0">
                <a:solidFill>
                  <a:srgbClr val="575757"/>
                </a:solidFill>
                <a:latin typeface="+mj-lt"/>
                <a:cs typeface="Tahoma"/>
              </a:rPr>
              <a:t>to</a:t>
            </a:r>
            <a:r>
              <a:rPr sz="3200" spc="-16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45" dirty="0">
                <a:solidFill>
                  <a:srgbClr val="575757"/>
                </a:solidFill>
                <a:latin typeface="+mj-lt"/>
                <a:cs typeface="Tahoma"/>
              </a:rPr>
              <a:t>make</a:t>
            </a:r>
            <a:r>
              <a:rPr sz="3200" spc="-16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25" dirty="0">
                <a:solidFill>
                  <a:srgbClr val="575757"/>
                </a:solidFill>
                <a:latin typeface="+mj-lt"/>
                <a:cs typeface="Tahoma"/>
              </a:rPr>
              <a:t>any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corrections</a:t>
            </a:r>
            <a:r>
              <a:rPr sz="3200" spc="-1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or</a:t>
            </a:r>
            <a:r>
              <a:rPr sz="3200" spc="-10" dirty="0">
                <a:solidFill>
                  <a:srgbClr val="575757"/>
                </a:solidFill>
                <a:latin typeface="+mj-lt"/>
                <a:cs typeface="Tahoma"/>
              </a:rPr>
              <a:t> updates</a:t>
            </a:r>
            <a:r>
              <a:rPr lang="en-US" sz="3200" spc="-10" dirty="0">
                <a:solidFill>
                  <a:srgbClr val="575757"/>
                </a:solidFill>
                <a:latin typeface="+mj-lt"/>
                <a:cs typeface="Tahoma"/>
              </a:rPr>
              <a:t>.</a:t>
            </a:r>
            <a:endParaRPr sz="3200" dirty="0">
              <a:latin typeface="+mj-lt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7353" y="901419"/>
            <a:ext cx="5829300" cy="1323975"/>
          </a:xfrm>
          <a:custGeom>
            <a:avLst/>
            <a:gdLst/>
            <a:ahLst/>
            <a:cxnLst/>
            <a:rect l="l" t="t" r="r" b="b"/>
            <a:pathLst>
              <a:path w="5829300" h="1323975">
                <a:moveTo>
                  <a:pt x="5166440" y="1323974"/>
                </a:moveTo>
                <a:lnTo>
                  <a:pt x="662795" y="1323974"/>
                </a:lnTo>
                <a:lnTo>
                  <a:pt x="615060" y="1322257"/>
                </a:lnTo>
                <a:lnTo>
                  <a:pt x="567850" y="1317150"/>
                </a:lnTo>
                <a:lnTo>
                  <a:pt x="521330" y="1308723"/>
                </a:lnTo>
                <a:lnTo>
                  <a:pt x="475670" y="1297045"/>
                </a:lnTo>
                <a:lnTo>
                  <a:pt x="431035" y="1282185"/>
                </a:lnTo>
                <a:lnTo>
                  <a:pt x="387593" y="1264213"/>
                </a:lnTo>
                <a:lnTo>
                  <a:pt x="345511" y="1243197"/>
                </a:lnTo>
                <a:lnTo>
                  <a:pt x="304956" y="1219207"/>
                </a:lnTo>
                <a:lnTo>
                  <a:pt x="266096" y="1192312"/>
                </a:lnTo>
                <a:lnTo>
                  <a:pt x="229098" y="1162581"/>
                </a:lnTo>
                <a:lnTo>
                  <a:pt x="194128" y="1130083"/>
                </a:lnTo>
                <a:lnTo>
                  <a:pt x="161590" y="1095156"/>
                </a:lnTo>
                <a:lnTo>
                  <a:pt x="131823" y="1058202"/>
                </a:lnTo>
                <a:lnTo>
                  <a:pt x="104895" y="1019390"/>
                </a:lnTo>
                <a:lnTo>
                  <a:pt x="80876" y="978884"/>
                </a:lnTo>
                <a:lnTo>
                  <a:pt x="59834" y="936854"/>
                </a:lnTo>
                <a:lnTo>
                  <a:pt x="41840" y="893465"/>
                </a:lnTo>
                <a:lnTo>
                  <a:pt x="26962" y="848884"/>
                </a:lnTo>
                <a:lnTo>
                  <a:pt x="15270" y="803279"/>
                </a:lnTo>
                <a:lnTo>
                  <a:pt x="6832" y="756817"/>
                </a:lnTo>
                <a:lnTo>
                  <a:pt x="1719" y="709664"/>
                </a:lnTo>
                <a:lnTo>
                  <a:pt x="0" y="661987"/>
                </a:lnTo>
                <a:lnTo>
                  <a:pt x="1719" y="614310"/>
                </a:lnTo>
                <a:lnTo>
                  <a:pt x="6832" y="567157"/>
                </a:lnTo>
                <a:lnTo>
                  <a:pt x="15270" y="520695"/>
                </a:lnTo>
                <a:lnTo>
                  <a:pt x="26962" y="475090"/>
                </a:lnTo>
                <a:lnTo>
                  <a:pt x="41840" y="430509"/>
                </a:lnTo>
                <a:lnTo>
                  <a:pt x="59834" y="387120"/>
                </a:lnTo>
                <a:lnTo>
                  <a:pt x="80876" y="345090"/>
                </a:lnTo>
                <a:lnTo>
                  <a:pt x="104895" y="304584"/>
                </a:lnTo>
                <a:lnTo>
                  <a:pt x="131823" y="265772"/>
                </a:lnTo>
                <a:lnTo>
                  <a:pt x="161590" y="228818"/>
                </a:lnTo>
                <a:lnTo>
                  <a:pt x="194128" y="193891"/>
                </a:lnTo>
                <a:lnTo>
                  <a:pt x="229098" y="161393"/>
                </a:lnTo>
                <a:lnTo>
                  <a:pt x="266096" y="131662"/>
                </a:lnTo>
                <a:lnTo>
                  <a:pt x="304956" y="104767"/>
                </a:lnTo>
                <a:lnTo>
                  <a:pt x="345511" y="80777"/>
                </a:lnTo>
                <a:lnTo>
                  <a:pt x="387593" y="59761"/>
                </a:lnTo>
                <a:lnTo>
                  <a:pt x="431035" y="41789"/>
                </a:lnTo>
                <a:lnTo>
                  <a:pt x="475670" y="26929"/>
                </a:lnTo>
                <a:lnTo>
                  <a:pt x="521330" y="15251"/>
                </a:lnTo>
                <a:lnTo>
                  <a:pt x="567850" y="6824"/>
                </a:lnTo>
                <a:lnTo>
                  <a:pt x="615060" y="1717"/>
                </a:lnTo>
                <a:lnTo>
                  <a:pt x="662795" y="0"/>
                </a:lnTo>
                <a:lnTo>
                  <a:pt x="5166440" y="0"/>
                </a:lnTo>
                <a:lnTo>
                  <a:pt x="5214174" y="1717"/>
                </a:lnTo>
                <a:lnTo>
                  <a:pt x="5261385" y="6824"/>
                </a:lnTo>
                <a:lnTo>
                  <a:pt x="5307904" y="15251"/>
                </a:lnTo>
                <a:lnTo>
                  <a:pt x="5353565" y="26929"/>
                </a:lnTo>
                <a:lnTo>
                  <a:pt x="5398200" y="41789"/>
                </a:lnTo>
                <a:lnTo>
                  <a:pt x="5441642" y="59761"/>
                </a:lnTo>
                <a:lnTo>
                  <a:pt x="5483724" y="80777"/>
                </a:lnTo>
                <a:lnTo>
                  <a:pt x="5524279" y="104767"/>
                </a:lnTo>
                <a:lnTo>
                  <a:pt x="5563139" y="131662"/>
                </a:lnTo>
                <a:lnTo>
                  <a:pt x="5600137" y="161393"/>
                </a:lnTo>
                <a:lnTo>
                  <a:pt x="5635107" y="193891"/>
                </a:lnTo>
                <a:lnTo>
                  <a:pt x="5667645" y="228818"/>
                </a:lnTo>
                <a:lnTo>
                  <a:pt x="5697412" y="265772"/>
                </a:lnTo>
                <a:lnTo>
                  <a:pt x="5724340" y="304584"/>
                </a:lnTo>
                <a:lnTo>
                  <a:pt x="5748359" y="345090"/>
                </a:lnTo>
                <a:lnTo>
                  <a:pt x="5769400" y="387120"/>
                </a:lnTo>
                <a:lnTo>
                  <a:pt x="5787395" y="430509"/>
                </a:lnTo>
                <a:lnTo>
                  <a:pt x="5802273" y="475090"/>
                </a:lnTo>
                <a:lnTo>
                  <a:pt x="5813965" y="520695"/>
                </a:lnTo>
                <a:lnTo>
                  <a:pt x="5822402" y="567157"/>
                </a:lnTo>
                <a:lnTo>
                  <a:pt x="5827515" y="614310"/>
                </a:lnTo>
                <a:lnTo>
                  <a:pt x="5829235" y="661987"/>
                </a:lnTo>
                <a:lnTo>
                  <a:pt x="5827515" y="709664"/>
                </a:lnTo>
                <a:lnTo>
                  <a:pt x="5822402" y="756817"/>
                </a:lnTo>
                <a:lnTo>
                  <a:pt x="5813965" y="803279"/>
                </a:lnTo>
                <a:lnTo>
                  <a:pt x="5802273" y="848884"/>
                </a:lnTo>
                <a:lnTo>
                  <a:pt x="5787395" y="893465"/>
                </a:lnTo>
                <a:lnTo>
                  <a:pt x="5769400" y="936854"/>
                </a:lnTo>
                <a:lnTo>
                  <a:pt x="5748359" y="978884"/>
                </a:lnTo>
                <a:lnTo>
                  <a:pt x="5724340" y="1019390"/>
                </a:lnTo>
                <a:lnTo>
                  <a:pt x="5697412" y="1058202"/>
                </a:lnTo>
                <a:lnTo>
                  <a:pt x="5667645" y="1095156"/>
                </a:lnTo>
                <a:lnTo>
                  <a:pt x="5635107" y="1130083"/>
                </a:lnTo>
                <a:lnTo>
                  <a:pt x="5600137" y="1162581"/>
                </a:lnTo>
                <a:lnTo>
                  <a:pt x="5563139" y="1192312"/>
                </a:lnTo>
                <a:lnTo>
                  <a:pt x="5524279" y="1219207"/>
                </a:lnTo>
                <a:lnTo>
                  <a:pt x="5483724" y="1243197"/>
                </a:lnTo>
                <a:lnTo>
                  <a:pt x="5441642" y="1264213"/>
                </a:lnTo>
                <a:lnTo>
                  <a:pt x="5398200" y="1282185"/>
                </a:lnTo>
                <a:lnTo>
                  <a:pt x="5353565" y="1297045"/>
                </a:lnTo>
                <a:lnTo>
                  <a:pt x="5307904" y="1308723"/>
                </a:lnTo>
                <a:lnTo>
                  <a:pt x="5261385" y="1317150"/>
                </a:lnTo>
                <a:lnTo>
                  <a:pt x="5214174" y="1322257"/>
                </a:lnTo>
                <a:lnTo>
                  <a:pt x="5166440" y="1323974"/>
                </a:lnTo>
                <a:close/>
              </a:path>
            </a:pathLst>
          </a:custGeom>
          <a:solidFill>
            <a:srgbClr val="FFB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4449" y="1018926"/>
            <a:ext cx="3859529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b="1" spc="440" dirty="0">
                <a:solidFill>
                  <a:srgbClr val="FFFFFF"/>
                </a:solidFill>
                <a:latin typeface="Calibri"/>
                <a:cs typeface="Calibri"/>
              </a:rPr>
              <a:t>Method</a:t>
            </a:r>
            <a:r>
              <a:rPr sz="640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00" b="1" spc="43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6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6362700"/>
            <a:ext cx="15615963" cy="33623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428027" y="2790965"/>
            <a:ext cx="6828155" cy="904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/>
            <a:r>
              <a:rPr lang="en-US" sz="2900" dirty="0">
                <a:latin typeface="+mj-lt"/>
                <a:cs typeface="Tahoma"/>
              </a:rPr>
              <a:t>This</a:t>
            </a:r>
            <a:r>
              <a:rPr lang="en-US" sz="2900" spc="-145" dirty="0">
                <a:latin typeface="+mj-lt"/>
                <a:cs typeface="Tahoma"/>
              </a:rPr>
              <a:t> </a:t>
            </a:r>
            <a:r>
              <a:rPr lang="en-US" sz="2900" dirty="0">
                <a:latin typeface="+mj-lt"/>
                <a:cs typeface="Tahoma"/>
              </a:rPr>
              <a:t>is</a:t>
            </a:r>
            <a:r>
              <a:rPr lang="en-US" sz="2900" spc="-140" dirty="0">
                <a:latin typeface="+mj-lt"/>
                <a:cs typeface="Tahoma"/>
              </a:rPr>
              <a:t> </a:t>
            </a:r>
            <a:r>
              <a:rPr lang="en-US" sz="2900" spc="-10" dirty="0">
                <a:latin typeface="+mj-lt"/>
                <a:cs typeface="Tahoma"/>
              </a:rPr>
              <a:t>usually</a:t>
            </a:r>
            <a:r>
              <a:rPr lang="en-US" sz="2900" spc="-145" dirty="0">
                <a:latin typeface="+mj-lt"/>
                <a:cs typeface="Tahoma"/>
              </a:rPr>
              <a:t> </a:t>
            </a:r>
            <a:r>
              <a:rPr lang="en-US" sz="2900" spc="-35" dirty="0">
                <a:latin typeface="+mj-lt"/>
                <a:cs typeface="Tahoma"/>
              </a:rPr>
              <a:t>an</a:t>
            </a:r>
            <a:r>
              <a:rPr lang="en-US" sz="2900" spc="-140" dirty="0">
                <a:latin typeface="+mj-lt"/>
                <a:cs typeface="Tahoma"/>
              </a:rPr>
              <a:t> </a:t>
            </a:r>
            <a:r>
              <a:rPr lang="en-US" sz="2900" dirty="0">
                <a:latin typeface="+mj-lt"/>
                <a:cs typeface="Tahoma"/>
              </a:rPr>
              <a:t>option</a:t>
            </a:r>
            <a:r>
              <a:rPr lang="en-US" sz="2900" spc="-145" dirty="0">
                <a:latin typeface="+mj-lt"/>
                <a:cs typeface="Tahoma"/>
              </a:rPr>
              <a:t> </a:t>
            </a:r>
            <a:r>
              <a:rPr lang="en-US" sz="2900" dirty="0">
                <a:latin typeface="+mj-lt"/>
                <a:cs typeface="Tahoma"/>
              </a:rPr>
              <a:t>at</a:t>
            </a:r>
            <a:r>
              <a:rPr lang="en-US" sz="2900" spc="-140" dirty="0">
                <a:latin typeface="+mj-lt"/>
                <a:cs typeface="Tahoma"/>
              </a:rPr>
              <a:t> </a:t>
            </a:r>
            <a:r>
              <a:rPr lang="en-US" sz="2900" dirty="0">
                <a:latin typeface="+mj-lt"/>
                <a:cs typeface="Tahoma"/>
              </a:rPr>
              <a:t>the</a:t>
            </a:r>
            <a:r>
              <a:rPr lang="en-US" sz="2900" spc="-145" dirty="0">
                <a:latin typeface="+mj-lt"/>
                <a:cs typeface="Tahoma"/>
              </a:rPr>
              <a:t> </a:t>
            </a:r>
            <a:r>
              <a:rPr lang="en-US" sz="2900" dirty="0">
                <a:latin typeface="+mj-lt"/>
                <a:cs typeface="Tahoma"/>
              </a:rPr>
              <a:t>time</a:t>
            </a:r>
            <a:r>
              <a:rPr lang="en-US" sz="2900" spc="-140" dirty="0">
                <a:latin typeface="+mj-lt"/>
                <a:cs typeface="Tahoma"/>
              </a:rPr>
              <a:t> </a:t>
            </a:r>
            <a:r>
              <a:rPr lang="en-US" sz="2900" spc="-10" dirty="0">
                <a:latin typeface="+mj-lt"/>
                <a:cs typeface="Tahoma"/>
              </a:rPr>
              <a:t>you’re </a:t>
            </a:r>
            <a:r>
              <a:rPr lang="en-US" sz="2900" dirty="0">
                <a:latin typeface="+mj-lt"/>
                <a:cs typeface="Tahoma"/>
              </a:rPr>
              <a:t>submitting</a:t>
            </a:r>
            <a:r>
              <a:rPr lang="en-US" sz="2900" spc="-150" dirty="0">
                <a:latin typeface="+mj-lt"/>
                <a:cs typeface="Tahoma"/>
              </a:rPr>
              <a:t> </a:t>
            </a:r>
            <a:r>
              <a:rPr lang="en-US" sz="2900" dirty="0">
                <a:latin typeface="+mj-lt"/>
                <a:cs typeface="Tahoma"/>
              </a:rPr>
              <a:t>your</a:t>
            </a:r>
            <a:r>
              <a:rPr lang="en-US" sz="2900" spc="-150" dirty="0">
                <a:latin typeface="+mj-lt"/>
                <a:cs typeface="Tahoma"/>
              </a:rPr>
              <a:t> </a:t>
            </a:r>
            <a:r>
              <a:rPr lang="en-US" sz="2900" spc="-10" dirty="0">
                <a:latin typeface="+mj-lt"/>
                <a:cs typeface="Tahoma"/>
              </a:rPr>
              <a:t>manuscript.</a:t>
            </a:r>
            <a:endParaRPr lang="en-US" sz="2900" dirty="0">
              <a:latin typeface="+mj-lt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7800" y="2731315"/>
            <a:ext cx="6828155" cy="1400383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70485" algn="just">
              <a:spcBef>
                <a:spcPts val="480"/>
              </a:spcBef>
            </a:pPr>
            <a:r>
              <a:rPr sz="2900" spc="-10" dirty="0">
                <a:latin typeface="+mj-lt"/>
                <a:cs typeface="Tahoma"/>
              </a:rPr>
              <a:t>Some</a:t>
            </a:r>
            <a:r>
              <a:rPr sz="2900" spc="-125" dirty="0">
                <a:latin typeface="+mj-lt"/>
                <a:cs typeface="Tahoma"/>
              </a:rPr>
              <a:t> </a:t>
            </a:r>
            <a:r>
              <a:rPr sz="2900" dirty="0">
                <a:latin typeface="+mj-lt"/>
                <a:cs typeface="Tahoma"/>
              </a:rPr>
              <a:t>publishers</a:t>
            </a:r>
            <a:r>
              <a:rPr sz="2900" spc="-125" dirty="0">
                <a:latin typeface="+mj-lt"/>
                <a:cs typeface="Tahoma"/>
              </a:rPr>
              <a:t> </a:t>
            </a:r>
            <a:r>
              <a:rPr sz="2900" dirty="0">
                <a:latin typeface="+mj-lt"/>
                <a:cs typeface="Tahoma"/>
              </a:rPr>
              <a:t>let</a:t>
            </a:r>
            <a:r>
              <a:rPr sz="2900" spc="-120" dirty="0">
                <a:latin typeface="+mj-lt"/>
                <a:cs typeface="Tahoma"/>
              </a:rPr>
              <a:t> </a:t>
            </a:r>
            <a:r>
              <a:rPr sz="2900" dirty="0">
                <a:latin typeface="+mj-lt"/>
                <a:cs typeface="Tahoma"/>
              </a:rPr>
              <a:t>you</a:t>
            </a:r>
            <a:r>
              <a:rPr sz="2900" spc="-125" dirty="0">
                <a:latin typeface="+mj-lt"/>
                <a:cs typeface="Tahoma"/>
              </a:rPr>
              <a:t> </a:t>
            </a:r>
            <a:r>
              <a:rPr sz="2900" dirty="0">
                <a:latin typeface="+mj-lt"/>
                <a:cs typeface="Tahoma"/>
              </a:rPr>
              <a:t>skip</a:t>
            </a:r>
            <a:r>
              <a:rPr sz="2900" spc="-125" dirty="0">
                <a:latin typeface="+mj-lt"/>
                <a:cs typeface="Tahoma"/>
              </a:rPr>
              <a:t> </a:t>
            </a:r>
            <a:r>
              <a:rPr sz="2900" dirty="0">
                <a:latin typeface="+mj-lt"/>
                <a:cs typeface="Tahoma"/>
              </a:rPr>
              <a:t>the</a:t>
            </a:r>
            <a:r>
              <a:rPr sz="2900" spc="-120" dirty="0">
                <a:latin typeface="+mj-lt"/>
                <a:cs typeface="Tahoma"/>
              </a:rPr>
              <a:t> </a:t>
            </a:r>
            <a:r>
              <a:rPr sz="2900" dirty="0">
                <a:latin typeface="+mj-lt"/>
                <a:cs typeface="Tahoma"/>
              </a:rPr>
              <a:t>first</a:t>
            </a:r>
            <a:r>
              <a:rPr sz="2900" spc="-125" dirty="0">
                <a:latin typeface="+mj-lt"/>
                <a:cs typeface="Tahoma"/>
              </a:rPr>
              <a:t> </a:t>
            </a:r>
            <a:r>
              <a:rPr sz="2900" spc="-20" dirty="0">
                <a:latin typeface="+mj-lt"/>
                <a:cs typeface="Tahoma"/>
              </a:rPr>
              <a:t>step </a:t>
            </a:r>
            <a:r>
              <a:rPr sz="2900" spc="75" dirty="0">
                <a:latin typeface="+mj-lt"/>
                <a:cs typeface="Tahoma"/>
              </a:rPr>
              <a:t>of</a:t>
            </a:r>
            <a:r>
              <a:rPr sz="2900" spc="-145" dirty="0">
                <a:latin typeface="+mj-lt"/>
                <a:cs typeface="Tahoma"/>
              </a:rPr>
              <a:t> </a:t>
            </a:r>
            <a:r>
              <a:rPr sz="2900" spc="-10" dirty="0">
                <a:latin typeface="+mj-lt"/>
                <a:cs typeface="Tahoma"/>
              </a:rPr>
              <a:t>uploading</a:t>
            </a:r>
            <a:r>
              <a:rPr sz="2900" spc="-140" dirty="0">
                <a:latin typeface="+mj-lt"/>
                <a:cs typeface="Tahoma"/>
              </a:rPr>
              <a:t> </a:t>
            </a:r>
            <a:r>
              <a:rPr sz="2900" dirty="0">
                <a:latin typeface="+mj-lt"/>
                <a:cs typeface="Tahoma"/>
              </a:rPr>
              <a:t>your</a:t>
            </a:r>
            <a:r>
              <a:rPr sz="2900" spc="-140" dirty="0">
                <a:latin typeface="+mj-lt"/>
                <a:cs typeface="Tahoma"/>
              </a:rPr>
              <a:t> </a:t>
            </a:r>
            <a:r>
              <a:rPr sz="2900" dirty="0">
                <a:latin typeface="+mj-lt"/>
                <a:cs typeface="Tahoma"/>
              </a:rPr>
              <a:t>final</a:t>
            </a:r>
            <a:r>
              <a:rPr sz="2900" spc="-140" dirty="0">
                <a:latin typeface="+mj-lt"/>
                <a:cs typeface="Tahoma"/>
              </a:rPr>
              <a:t> </a:t>
            </a:r>
            <a:r>
              <a:rPr sz="2900" dirty="0">
                <a:latin typeface="+mj-lt"/>
                <a:cs typeface="Tahoma"/>
              </a:rPr>
              <a:t>author</a:t>
            </a:r>
            <a:r>
              <a:rPr sz="2900" spc="-140" dirty="0">
                <a:latin typeface="+mj-lt"/>
                <a:cs typeface="Tahoma"/>
              </a:rPr>
              <a:t> </a:t>
            </a:r>
            <a:r>
              <a:rPr sz="2900" spc="-10" dirty="0">
                <a:latin typeface="+mj-lt"/>
                <a:cs typeface="Tahoma"/>
              </a:rPr>
              <a:t>manuscript </a:t>
            </a:r>
            <a:r>
              <a:rPr sz="2900" dirty="0">
                <a:latin typeface="+mj-lt"/>
                <a:cs typeface="Tahoma"/>
              </a:rPr>
              <a:t>into</a:t>
            </a:r>
            <a:r>
              <a:rPr sz="2900" spc="-20" dirty="0">
                <a:latin typeface="+mj-lt"/>
                <a:cs typeface="Tahoma"/>
              </a:rPr>
              <a:t> </a:t>
            </a:r>
            <a:r>
              <a:rPr sz="2900" spc="105" dirty="0">
                <a:latin typeface="+mj-lt"/>
                <a:cs typeface="Tahoma"/>
              </a:rPr>
              <a:t>NIHMS</a:t>
            </a:r>
            <a:r>
              <a:rPr lang="en-US" sz="2900" spc="105" dirty="0">
                <a:latin typeface="+mj-lt"/>
                <a:cs typeface="Tahoma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326096-2F3D-49F9-8CD7-6D466D7FABB5}"/>
              </a:ext>
            </a:extLst>
          </p:cNvPr>
          <p:cNvSpPr/>
          <p:nvPr/>
        </p:nvSpPr>
        <p:spPr>
          <a:xfrm>
            <a:off x="4445894" y="4655513"/>
            <a:ext cx="93962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/>
            <a:r>
              <a:rPr lang="en-US" sz="2800" b="1" spc="60" dirty="0">
                <a:solidFill>
                  <a:srgbClr val="FFC000"/>
                </a:solidFill>
                <a:latin typeface="+mj-lt"/>
                <a:cs typeface="Tahoma"/>
              </a:rPr>
              <a:t>You</a:t>
            </a:r>
            <a:r>
              <a:rPr lang="en-US" sz="2800" b="1" spc="-140" dirty="0">
                <a:solidFill>
                  <a:srgbClr val="FFC000"/>
                </a:solidFill>
                <a:latin typeface="+mj-lt"/>
                <a:cs typeface="Tahoma"/>
              </a:rPr>
              <a:t> </a:t>
            </a:r>
            <a:r>
              <a:rPr lang="en-US" sz="2800" b="1" dirty="0">
                <a:solidFill>
                  <a:srgbClr val="FFC000"/>
                </a:solidFill>
                <a:latin typeface="+mj-lt"/>
                <a:cs typeface="Tahoma"/>
              </a:rPr>
              <a:t>still</a:t>
            </a:r>
            <a:r>
              <a:rPr lang="en-US" sz="2800" b="1" spc="-135" dirty="0">
                <a:solidFill>
                  <a:srgbClr val="FFC000"/>
                </a:solidFill>
                <a:latin typeface="+mj-lt"/>
                <a:cs typeface="Tahoma"/>
              </a:rPr>
              <a:t> </a:t>
            </a:r>
            <a:r>
              <a:rPr lang="en-US" sz="2800" b="1" dirty="0">
                <a:solidFill>
                  <a:srgbClr val="FFC000"/>
                </a:solidFill>
                <a:latin typeface="+mj-lt"/>
                <a:cs typeface="Tahoma"/>
              </a:rPr>
              <a:t>have</a:t>
            </a:r>
            <a:r>
              <a:rPr lang="en-US" sz="2800" b="1" spc="-135" dirty="0">
                <a:solidFill>
                  <a:srgbClr val="FFC000"/>
                </a:solidFill>
                <a:latin typeface="+mj-lt"/>
                <a:cs typeface="Tahoma"/>
              </a:rPr>
              <a:t> </a:t>
            </a:r>
            <a:r>
              <a:rPr lang="en-US" sz="2800" b="1" spc="60" dirty="0">
                <a:solidFill>
                  <a:srgbClr val="FFC000"/>
                </a:solidFill>
                <a:latin typeface="+mj-lt"/>
                <a:cs typeface="Tahoma"/>
              </a:rPr>
              <a:t>to</a:t>
            </a:r>
            <a:r>
              <a:rPr lang="en-US" sz="2800" b="1" spc="-140" dirty="0">
                <a:solidFill>
                  <a:srgbClr val="FFC000"/>
                </a:solidFill>
                <a:latin typeface="+mj-lt"/>
                <a:cs typeface="Tahoma"/>
              </a:rPr>
              <a:t> </a:t>
            </a:r>
            <a:r>
              <a:rPr lang="en-US" sz="2800" b="1" dirty="0">
                <a:solidFill>
                  <a:srgbClr val="FFC000"/>
                </a:solidFill>
                <a:latin typeface="+mj-lt"/>
                <a:cs typeface="Tahoma"/>
              </a:rPr>
              <a:t>log</a:t>
            </a:r>
            <a:r>
              <a:rPr lang="en-US" sz="2800" b="1" spc="-135" dirty="0">
                <a:solidFill>
                  <a:srgbClr val="FFC000"/>
                </a:solidFill>
                <a:latin typeface="+mj-lt"/>
                <a:cs typeface="Tahoma"/>
              </a:rPr>
              <a:t> </a:t>
            </a:r>
            <a:r>
              <a:rPr lang="en-US" sz="2800" b="1" dirty="0">
                <a:solidFill>
                  <a:srgbClr val="FFC000"/>
                </a:solidFill>
                <a:latin typeface="+mj-lt"/>
                <a:cs typeface="Tahoma"/>
              </a:rPr>
              <a:t>into</a:t>
            </a:r>
            <a:r>
              <a:rPr lang="en-US" sz="2800" b="1" spc="-135" dirty="0">
                <a:solidFill>
                  <a:srgbClr val="FFC000"/>
                </a:solidFill>
                <a:latin typeface="+mj-lt"/>
                <a:cs typeface="Tahoma"/>
              </a:rPr>
              <a:t> </a:t>
            </a:r>
            <a:r>
              <a:rPr lang="en-US" sz="2800" b="1" spc="130" dirty="0">
                <a:solidFill>
                  <a:srgbClr val="FFC000"/>
                </a:solidFill>
                <a:latin typeface="+mj-lt"/>
                <a:cs typeface="Tahoma"/>
              </a:rPr>
              <a:t>NIHMS</a:t>
            </a:r>
            <a:r>
              <a:rPr lang="en-US" sz="2800" b="1" spc="-140" dirty="0">
                <a:solidFill>
                  <a:srgbClr val="FFC000"/>
                </a:solidFill>
                <a:latin typeface="+mj-lt"/>
                <a:cs typeface="Tahoma"/>
              </a:rPr>
              <a:t> </a:t>
            </a:r>
            <a:r>
              <a:rPr lang="en-US" sz="2800" b="1" spc="60" dirty="0">
                <a:solidFill>
                  <a:srgbClr val="FFC000"/>
                </a:solidFill>
                <a:latin typeface="+mj-lt"/>
                <a:cs typeface="Tahoma"/>
              </a:rPr>
              <a:t>to</a:t>
            </a:r>
            <a:r>
              <a:rPr lang="en-US" sz="2800" b="1" spc="-135" dirty="0">
                <a:solidFill>
                  <a:srgbClr val="FFC000"/>
                </a:solidFill>
                <a:latin typeface="+mj-lt"/>
                <a:cs typeface="Tahoma"/>
              </a:rPr>
              <a:t> </a:t>
            </a:r>
            <a:r>
              <a:rPr lang="en-US" sz="2800" b="1" dirty="0">
                <a:solidFill>
                  <a:srgbClr val="FFC000"/>
                </a:solidFill>
                <a:latin typeface="+mj-lt"/>
                <a:cs typeface="Tahoma"/>
              </a:rPr>
              <a:t>approve</a:t>
            </a:r>
            <a:r>
              <a:rPr lang="en-US" sz="2800" b="1" spc="-135" dirty="0">
                <a:solidFill>
                  <a:srgbClr val="FFC000"/>
                </a:solidFill>
                <a:latin typeface="+mj-lt"/>
                <a:cs typeface="Tahoma"/>
              </a:rPr>
              <a:t> </a:t>
            </a:r>
            <a:r>
              <a:rPr lang="en-US" sz="2800" b="1" spc="-25" dirty="0">
                <a:solidFill>
                  <a:srgbClr val="FFC000"/>
                </a:solidFill>
                <a:latin typeface="+mj-lt"/>
                <a:cs typeface="Tahoma"/>
              </a:rPr>
              <a:t>the </a:t>
            </a:r>
            <a:r>
              <a:rPr lang="en-US" sz="2800" b="1" dirty="0">
                <a:solidFill>
                  <a:srgbClr val="FFC000"/>
                </a:solidFill>
                <a:latin typeface="+mj-lt"/>
                <a:cs typeface="Tahoma"/>
              </a:rPr>
              <a:t>files</a:t>
            </a:r>
            <a:r>
              <a:rPr lang="en-US" sz="2800" b="1" spc="-114" dirty="0">
                <a:solidFill>
                  <a:srgbClr val="FFC000"/>
                </a:solidFill>
                <a:latin typeface="+mj-lt"/>
                <a:cs typeface="Tahoma"/>
              </a:rPr>
              <a:t> </a:t>
            </a:r>
            <a:r>
              <a:rPr lang="en-US" sz="2800" b="1" dirty="0">
                <a:solidFill>
                  <a:srgbClr val="FFC000"/>
                </a:solidFill>
                <a:latin typeface="+mj-lt"/>
                <a:cs typeface="Tahoma"/>
              </a:rPr>
              <a:t>that</a:t>
            </a:r>
            <a:r>
              <a:rPr lang="en-US" sz="2800" b="1" spc="-114" dirty="0">
                <a:solidFill>
                  <a:srgbClr val="FFC000"/>
                </a:solidFill>
                <a:latin typeface="+mj-lt"/>
                <a:cs typeface="Tahoma"/>
              </a:rPr>
              <a:t> </a:t>
            </a:r>
            <a:r>
              <a:rPr lang="en-US" sz="2800" b="1" dirty="0">
                <a:solidFill>
                  <a:srgbClr val="FFC000"/>
                </a:solidFill>
                <a:latin typeface="+mj-lt"/>
                <a:cs typeface="Tahoma"/>
              </a:rPr>
              <a:t>the</a:t>
            </a:r>
            <a:r>
              <a:rPr lang="en-US" sz="2800" b="1" spc="-114" dirty="0">
                <a:solidFill>
                  <a:srgbClr val="FFC000"/>
                </a:solidFill>
                <a:latin typeface="+mj-lt"/>
                <a:cs typeface="Tahoma"/>
              </a:rPr>
              <a:t> </a:t>
            </a:r>
            <a:r>
              <a:rPr lang="en-US" sz="2800" b="1" dirty="0">
                <a:solidFill>
                  <a:srgbClr val="FFC000"/>
                </a:solidFill>
                <a:latin typeface="+mj-lt"/>
                <a:cs typeface="Tahoma"/>
              </a:rPr>
              <a:t>publisher</a:t>
            </a:r>
            <a:r>
              <a:rPr lang="en-US" sz="2800" b="1" spc="-110" dirty="0">
                <a:solidFill>
                  <a:srgbClr val="FFC000"/>
                </a:solidFill>
                <a:latin typeface="+mj-lt"/>
                <a:cs typeface="Tahoma"/>
              </a:rPr>
              <a:t> </a:t>
            </a:r>
            <a:r>
              <a:rPr lang="en-US" sz="2800" b="1" spc="-10" dirty="0">
                <a:solidFill>
                  <a:srgbClr val="FFC000"/>
                </a:solidFill>
                <a:latin typeface="+mj-lt"/>
                <a:cs typeface="Tahoma"/>
              </a:rPr>
              <a:t>uploads.</a:t>
            </a:r>
            <a:endParaRPr lang="en-US" sz="2800" b="1" dirty="0">
              <a:solidFill>
                <a:srgbClr val="FFC000"/>
              </a:solidFill>
              <a:latin typeface="+mj-lt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8277" y="5689036"/>
            <a:ext cx="4254500" cy="3801110"/>
            <a:chOff x="578277" y="5689036"/>
            <a:chExt cx="4254500" cy="38011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277" y="5689036"/>
              <a:ext cx="3808895" cy="37973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65635" y="8222709"/>
              <a:ext cx="1266825" cy="1266825"/>
            </a:xfrm>
            <a:custGeom>
              <a:avLst/>
              <a:gdLst/>
              <a:ahLst/>
              <a:cxnLst/>
              <a:rect l="l" t="t" r="r" b="b"/>
              <a:pathLst>
                <a:path w="1266825" h="1266825">
                  <a:moveTo>
                    <a:pt x="633412" y="1266824"/>
                  </a:moveTo>
                  <a:lnTo>
                    <a:pt x="586140" y="1265087"/>
                  </a:lnTo>
                  <a:lnTo>
                    <a:pt x="539811" y="1259957"/>
                  </a:lnTo>
                  <a:lnTo>
                    <a:pt x="494548" y="1251556"/>
                  </a:lnTo>
                  <a:lnTo>
                    <a:pt x="450474" y="1240006"/>
                  </a:lnTo>
                  <a:lnTo>
                    <a:pt x="407711" y="1225431"/>
                  </a:lnTo>
                  <a:lnTo>
                    <a:pt x="366381" y="1207953"/>
                  </a:lnTo>
                  <a:lnTo>
                    <a:pt x="326608" y="1187695"/>
                  </a:lnTo>
                  <a:lnTo>
                    <a:pt x="288512" y="1164778"/>
                  </a:lnTo>
                  <a:lnTo>
                    <a:pt x="252218" y="1139325"/>
                  </a:lnTo>
                  <a:lnTo>
                    <a:pt x="217847" y="1111459"/>
                  </a:lnTo>
                  <a:lnTo>
                    <a:pt x="185522" y="1081302"/>
                  </a:lnTo>
                  <a:lnTo>
                    <a:pt x="155365" y="1048977"/>
                  </a:lnTo>
                  <a:lnTo>
                    <a:pt x="127499" y="1014606"/>
                  </a:lnTo>
                  <a:lnTo>
                    <a:pt x="102046" y="978312"/>
                  </a:lnTo>
                  <a:lnTo>
                    <a:pt x="79129" y="940216"/>
                  </a:lnTo>
                  <a:lnTo>
                    <a:pt x="58870" y="900443"/>
                  </a:lnTo>
                  <a:lnTo>
                    <a:pt x="41392" y="859113"/>
                  </a:lnTo>
                  <a:lnTo>
                    <a:pt x="26818" y="816350"/>
                  </a:lnTo>
                  <a:lnTo>
                    <a:pt x="15268" y="772276"/>
                  </a:lnTo>
                  <a:lnTo>
                    <a:pt x="6867" y="727013"/>
                  </a:lnTo>
                  <a:lnTo>
                    <a:pt x="1737" y="680684"/>
                  </a:lnTo>
                  <a:lnTo>
                    <a:pt x="0" y="633412"/>
                  </a:lnTo>
                  <a:lnTo>
                    <a:pt x="1737" y="586140"/>
                  </a:lnTo>
                  <a:lnTo>
                    <a:pt x="6867" y="539811"/>
                  </a:lnTo>
                  <a:lnTo>
                    <a:pt x="15268" y="494548"/>
                  </a:lnTo>
                  <a:lnTo>
                    <a:pt x="26818" y="450474"/>
                  </a:lnTo>
                  <a:lnTo>
                    <a:pt x="41392" y="407711"/>
                  </a:lnTo>
                  <a:lnTo>
                    <a:pt x="58870" y="366381"/>
                  </a:lnTo>
                  <a:lnTo>
                    <a:pt x="79129" y="326608"/>
                  </a:lnTo>
                  <a:lnTo>
                    <a:pt x="102046" y="288512"/>
                  </a:lnTo>
                  <a:lnTo>
                    <a:pt x="127499" y="252218"/>
                  </a:lnTo>
                  <a:lnTo>
                    <a:pt x="155365" y="217847"/>
                  </a:lnTo>
                  <a:lnTo>
                    <a:pt x="185522" y="185522"/>
                  </a:lnTo>
                  <a:lnTo>
                    <a:pt x="217847" y="155365"/>
                  </a:lnTo>
                  <a:lnTo>
                    <a:pt x="252218" y="127499"/>
                  </a:lnTo>
                  <a:lnTo>
                    <a:pt x="288512" y="102046"/>
                  </a:lnTo>
                  <a:lnTo>
                    <a:pt x="326608" y="79129"/>
                  </a:lnTo>
                  <a:lnTo>
                    <a:pt x="366381" y="58870"/>
                  </a:lnTo>
                  <a:lnTo>
                    <a:pt x="407711" y="41392"/>
                  </a:lnTo>
                  <a:lnTo>
                    <a:pt x="450474" y="26818"/>
                  </a:lnTo>
                  <a:lnTo>
                    <a:pt x="494548" y="15268"/>
                  </a:lnTo>
                  <a:lnTo>
                    <a:pt x="539811" y="6867"/>
                  </a:lnTo>
                  <a:lnTo>
                    <a:pt x="586140" y="1737"/>
                  </a:lnTo>
                  <a:lnTo>
                    <a:pt x="633412" y="0"/>
                  </a:lnTo>
                  <a:lnTo>
                    <a:pt x="680684" y="1737"/>
                  </a:lnTo>
                  <a:lnTo>
                    <a:pt x="727013" y="6867"/>
                  </a:lnTo>
                  <a:lnTo>
                    <a:pt x="772276" y="15268"/>
                  </a:lnTo>
                  <a:lnTo>
                    <a:pt x="816350" y="26818"/>
                  </a:lnTo>
                  <a:lnTo>
                    <a:pt x="859113" y="41392"/>
                  </a:lnTo>
                  <a:lnTo>
                    <a:pt x="900443" y="58870"/>
                  </a:lnTo>
                  <a:lnTo>
                    <a:pt x="940216" y="79129"/>
                  </a:lnTo>
                  <a:lnTo>
                    <a:pt x="978312" y="102046"/>
                  </a:lnTo>
                  <a:lnTo>
                    <a:pt x="1014606" y="127499"/>
                  </a:lnTo>
                  <a:lnTo>
                    <a:pt x="1048977" y="155365"/>
                  </a:lnTo>
                  <a:lnTo>
                    <a:pt x="1081302" y="185522"/>
                  </a:lnTo>
                  <a:lnTo>
                    <a:pt x="1111459" y="217847"/>
                  </a:lnTo>
                  <a:lnTo>
                    <a:pt x="1139325" y="252218"/>
                  </a:lnTo>
                  <a:lnTo>
                    <a:pt x="1164778" y="288512"/>
                  </a:lnTo>
                  <a:lnTo>
                    <a:pt x="1187695" y="326608"/>
                  </a:lnTo>
                  <a:lnTo>
                    <a:pt x="1207953" y="366381"/>
                  </a:lnTo>
                  <a:lnTo>
                    <a:pt x="1225431" y="407711"/>
                  </a:lnTo>
                  <a:lnTo>
                    <a:pt x="1240006" y="450474"/>
                  </a:lnTo>
                  <a:lnTo>
                    <a:pt x="1251556" y="494548"/>
                  </a:lnTo>
                  <a:lnTo>
                    <a:pt x="1259957" y="539811"/>
                  </a:lnTo>
                  <a:lnTo>
                    <a:pt x="1265087" y="586140"/>
                  </a:lnTo>
                  <a:lnTo>
                    <a:pt x="1266824" y="633412"/>
                  </a:lnTo>
                  <a:lnTo>
                    <a:pt x="1265087" y="680684"/>
                  </a:lnTo>
                  <a:lnTo>
                    <a:pt x="1259957" y="727013"/>
                  </a:lnTo>
                  <a:lnTo>
                    <a:pt x="1251556" y="772276"/>
                  </a:lnTo>
                  <a:lnTo>
                    <a:pt x="1240006" y="816350"/>
                  </a:lnTo>
                  <a:lnTo>
                    <a:pt x="1225431" y="859113"/>
                  </a:lnTo>
                  <a:lnTo>
                    <a:pt x="1207953" y="900443"/>
                  </a:lnTo>
                  <a:lnTo>
                    <a:pt x="1187695" y="940216"/>
                  </a:lnTo>
                  <a:lnTo>
                    <a:pt x="1164778" y="978312"/>
                  </a:lnTo>
                  <a:lnTo>
                    <a:pt x="1139325" y="1014606"/>
                  </a:lnTo>
                  <a:lnTo>
                    <a:pt x="1111459" y="1048977"/>
                  </a:lnTo>
                  <a:lnTo>
                    <a:pt x="1081302" y="1081302"/>
                  </a:lnTo>
                  <a:lnTo>
                    <a:pt x="1048977" y="1111459"/>
                  </a:lnTo>
                  <a:lnTo>
                    <a:pt x="1014606" y="1139325"/>
                  </a:lnTo>
                  <a:lnTo>
                    <a:pt x="978312" y="1164778"/>
                  </a:lnTo>
                  <a:lnTo>
                    <a:pt x="940216" y="1187695"/>
                  </a:lnTo>
                  <a:lnTo>
                    <a:pt x="900443" y="1207953"/>
                  </a:lnTo>
                  <a:lnTo>
                    <a:pt x="859113" y="1225431"/>
                  </a:lnTo>
                  <a:lnTo>
                    <a:pt x="816350" y="1240006"/>
                  </a:lnTo>
                  <a:lnTo>
                    <a:pt x="772276" y="1251556"/>
                  </a:lnTo>
                  <a:lnTo>
                    <a:pt x="727013" y="1259957"/>
                  </a:lnTo>
                  <a:lnTo>
                    <a:pt x="680684" y="1265087"/>
                  </a:lnTo>
                  <a:lnTo>
                    <a:pt x="633412" y="1266824"/>
                  </a:lnTo>
                  <a:close/>
                </a:path>
              </a:pathLst>
            </a:custGeom>
            <a:solidFill>
              <a:srgbClr val="B9C8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852153"/>
            <a:ext cx="11784965" cy="26543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marR="5080">
              <a:lnSpc>
                <a:spcPts val="9900"/>
              </a:lnSpc>
              <a:spcBef>
                <a:spcPts val="1100"/>
              </a:spcBef>
            </a:pPr>
            <a:r>
              <a:rPr b="1" dirty="0">
                <a:latin typeface="+mj-lt"/>
                <a:cs typeface="Palatino Linotype"/>
              </a:rPr>
              <a:t>What is the NIH Public Access Policy?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5486" y="6320513"/>
            <a:ext cx="123824" cy="1238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911" y="7521022"/>
            <a:ext cx="123824" cy="1238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911" y="8734425"/>
            <a:ext cx="123824" cy="12382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16000" y="3730716"/>
            <a:ext cx="17035780" cy="581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886585">
              <a:lnSpc>
                <a:spcPct val="116700"/>
              </a:lnSpc>
              <a:spcBef>
                <a:spcPts val="95"/>
              </a:spcBef>
            </a:pP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The</a:t>
            </a:r>
            <a:r>
              <a:rPr sz="3000" spc="-12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85" dirty="0">
                <a:solidFill>
                  <a:srgbClr val="575757"/>
                </a:solidFill>
                <a:latin typeface="+mj-lt"/>
                <a:cs typeface="Tahoma"/>
              </a:rPr>
              <a:t>NIH</a:t>
            </a:r>
            <a:r>
              <a:rPr sz="3000" spc="-12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Public</a:t>
            </a:r>
            <a:r>
              <a:rPr sz="3000" spc="-12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Access</a:t>
            </a:r>
            <a:r>
              <a:rPr sz="3000" spc="-12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55" dirty="0">
                <a:solidFill>
                  <a:srgbClr val="575757"/>
                </a:solidFill>
                <a:latin typeface="+mj-lt"/>
                <a:cs typeface="Tahoma"/>
              </a:rPr>
              <a:t>Policy</a:t>
            </a:r>
            <a:r>
              <a:rPr sz="3000" spc="-12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-10" dirty="0">
                <a:solidFill>
                  <a:srgbClr val="575757"/>
                </a:solidFill>
                <a:latin typeface="+mj-lt"/>
                <a:cs typeface="Tahoma"/>
              </a:rPr>
              <a:t>ensures</a:t>
            </a:r>
            <a:r>
              <a:rPr sz="3000" spc="-12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the</a:t>
            </a:r>
            <a:r>
              <a:rPr sz="3000" spc="-12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public</a:t>
            </a:r>
            <a:r>
              <a:rPr sz="3000" spc="-12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-40" dirty="0">
                <a:solidFill>
                  <a:srgbClr val="575757"/>
                </a:solidFill>
                <a:latin typeface="+mj-lt"/>
                <a:cs typeface="Tahoma"/>
              </a:rPr>
              <a:t>has</a:t>
            </a:r>
            <a:r>
              <a:rPr sz="3000" spc="-12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-10" dirty="0">
                <a:solidFill>
                  <a:srgbClr val="575757"/>
                </a:solidFill>
                <a:latin typeface="+mj-lt"/>
                <a:cs typeface="Tahoma"/>
              </a:rPr>
              <a:t>access</a:t>
            </a:r>
            <a:r>
              <a:rPr sz="3000" spc="-12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65" dirty="0">
                <a:solidFill>
                  <a:srgbClr val="575757"/>
                </a:solidFill>
                <a:latin typeface="+mj-lt"/>
                <a:cs typeface="Tahoma"/>
              </a:rPr>
              <a:t>to</a:t>
            </a:r>
            <a:r>
              <a:rPr sz="3000" spc="-12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the</a:t>
            </a:r>
            <a:r>
              <a:rPr sz="3000" spc="-12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published</a:t>
            </a:r>
            <a:r>
              <a:rPr sz="3000" spc="-12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results</a:t>
            </a:r>
            <a:r>
              <a:rPr sz="3000" spc="-12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80" dirty="0">
                <a:solidFill>
                  <a:srgbClr val="575757"/>
                </a:solidFill>
                <a:latin typeface="+mj-lt"/>
                <a:cs typeface="Tahoma"/>
              </a:rPr>
              <a:t>of</a:t>
            </a:r>
            <a:r>
              <a:rPr sz="3000" spc="-12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60" dirty="0">
                <a:solidFill>
                  <a:srgbClr val="575757"/>
                </a:solidFill>
                <a:latin typeface="+mj-lt"/>
                <a:cs typeface="Tahoma"/>
              </a:rPr>
              <a:t>NIH </a:t>
            </a: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funded</a:t>
            </a:r>
            <a:r>
              <a:rPr sz="3000" spc="-15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-10" dirty="0">
                <a:solidFill>
                  <a:srgbClr val="575757"/>
                </a:solidFill>
                <a:latin typeface="+mj-lt"/>
                <a:cs typeface="Tahoma"/>
              </a:rPr>
              <a:t>research</a:t>
            </a:r>
            <a:r>
              <a:rPr sz="30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65" dirty="0">
                <a:solidFill>
                  <a:srgbClr val="575757"/>
                </a:solidFill>
                <a:latin typeface="+mj-lt"/>
                <a:cs typeface="Tahoma"/>
              </a:rPr>
              <a:t>to</a:t>
            </a:r>
            <a:r>
              <a:rPr sz="30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help</a:t>
            </a:r>
            <a:r>
              <a:rPr sz="3000" spc="-15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-10" dirty="0">
                <a:solidFill>
                  <a:srgbClr val="575757"/>
                </a:solidFill>
                <a:latin typeface="+mj-lt"/>
                <a:cs typeface="Tahoma"/>
              </a:rPr>
              <a:t>advance</a:t>
            </a:r>
            <a:r>
              <a:rPr sz="30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science</a:t>
            </a:r>
            <a:r>
              <a:rPr sz="30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-10" dirty="0">
                <a:solidFill>
                  <a:srgbClr val="575757"/>
                </a:solidFill>
                <a:latin typeface="+mj-lt"/>
                <a:cs typeface="Tahoma"/>
              </a:rPr>
              <a:t>and</a:t>
            </a:r>
            <a:r>
              <a:rPr sz="30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-40" dirty="0">
                <a:solidFill>
                  <a:srgbClr val="575757"/>
                </a:solidFill>
                <a:latin typeface="+mj-lt"/>
                <a:cs typeface="Tahoma"/>
              </a:rPr>
              <a:t>human</a:t>
            </a:r>
            <a:r>
              <a:rPr sz="3000" spc="-15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-10" dirty="0">
                <a:solidFill>
                  <a:srgbClr val="575757"/>
                </a:solidFill>
                <a:latin typeface="+mj-lt"/>
                <a:cs typeface="Tahoma"/>
              </a:rPr>
              <a:t>health.</a:t>
            </a:r>
            <a:endParaRPr sz="3000" dirty="0">
              <a:latin typeface="+mj-lt"/>
              <a:cs typeface="Tahoma"/>
            </a:endParaRPr>
          </a:p>
          <a:p>
            <a:pPr marL="3813175">
              <a:lnSpc>
                <a:spcPct val="100000"/>
              </a:lnSpc>
              <a:spcBef>
                <a:spcPts val="2175"/>
              </a:spcBef>
            </a:pPr>
            <a:r>
              <a:rPr sz="4800" b="1" spc="-235" dirty="0">
                <a:solidFill>
                  <a:srgbClr val="575757"/>
                </a:solidFill>
                <a:latin typeface="+mj-lt"/>
                <a:cs typeface="Tahoma"/>
              </a:rPr>
              <a:t>Policy</a:t>
            </a:r>
            <a:r>
              <a:rPr sz="4800" b="1" spc="-20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4800" b="1" spc="-350" dirty="0">
                <a:solidFill>
                  <a:srgbClr val="575757"/>
                </a:solidFill>
                <a:latin typeface="+mj-lt"/>
                <a:cs typeface="Tahoma"/>
              </a:rPr>
              <a:t>Aims:</a:t>
            </a:r>
            <a:endParaRPr sz="4800" dirty="0">
              <a:latin typeface="+mj-lt"/>
              <a:cs typeface="Tahoma"/>
            </a:endParaRPr>
          </a:p>
          <a:p>
            <a:pPr marL="4403725" marR="1355090">
              <a:lnSpc>
                <a:spcPct val="116700"/>
              </a:lnSpc>
              <a:spcBef>
                <a:spcPts val="1860"/>
              </a:spcBef>
            </a:pPr>
            <a:r>
              <a:rPr sz="3000" b="1" spc="-130" dirty="0">
                <a:solidFill>
                  <a:srgbClr val="575757"/>
                </a:solidFill>
                <a:latin typeface="+mj-lt"/>
                <a:cs typeface="Tahoma"/>
              </a:rPr>
              <a:t>ARCHIVE</a:t>
            </a:r>
            <a:r>
              <a:rPr sz="3000" spc="-130" dirty="0">
                <a:solidFill>
                  <a:srgbClr val="575757"/>
                </a:solidFill>
                <a:latin typeface="+mj-lt"/>
                <a:cs typeface="Tahoma"/>
              </a:rPr>
              <a:t>.</a:t>
            </a:r>
            <a:r>
              <a:rPr sz="3000" spc="-9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215" dirty="0">
                <a:solidFill>
                  <a:srgbClr val="575757"/>
                </a:solidFill>
                <a:latin typeface="+mj-lt"/>
                <a:cs typeface="Tahoma"/>
              </a:rPr>
              <a:t>A</a:t>
            </a:r>
            <a:r>
              <a:rPr sz="3000" spc="-9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central</a:t>
            </a:r>
            <a:r>
              <a:rPr sz="3000" spc="-9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collection</a:t>
            </a:r>
            <a:r>
              <a:rPr sz="3000" spc="-9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80" dirty="0">
                <a:solidFill>
                  <a:srgbClr val="575757"/>
                </a:solidFill>
                <a:latin typeface="+mj-lt"/>
                <a:cs typeface="Tahoma"/>
              </a:rPr>
              <a:t>of</a:t>
            </a:r>
            <a:r>
              <a:rPr sz="3000" spc="-9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70" dirty="0">
                <a:solidFill>
                  <a:srgbClr val="575757"/>
                </a:solidFill>
                <a:latin typeface="+mj-lt"/>
                <a:cs typeface="Tahoma"/>
              </a:rPr>
              <a:t>NIH-</a:t>
            </a: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funded</a:t>
            </a:r>
            <a:r>
              <a:rPr sz="3000" spc="-9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-10" dirty="0">
                <a:solidFill>
                  <a:srgbClr val="575757"/>
                </a:solidFill>
                <a:latin typeface="+mj-lt"/>
                <a:cs typeface="Tahoma"/>
              </a:rPr>
              <a:t>research</a:t>
            </a:r>
            <a:r>
              <a:rPr sz="3000" spc="-9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-10" dirty="0">
                <a:solidFill>
                  <a:srgbClr val="575757"/>
                </a:solidFill>
                <a:latin typeface="+mj-lt"/>
                <a:cs typeface="Tahoma"/>
              </a:rPr>
              <a:t>publications </a:t>
            </a: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preserves</a:t>
            </a:r>
            <a:r>
              <a:rPr sz="3000" spc="-15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vital</a:t>
            </a:r>
            <a:r>
              <a:rPr sz="3000" spc="-15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published</a:t>
            </a:r>
            <a:r>
              <a:rPr sz="3000" spc="-15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-10" dirty="0">
                <a:solidFill>
                  <a:srgbClr val="575757"/>
                </a:solidFill>
                <a:latin typeface="+mj-lt"/>
                <a:cs typeface="Tahoma"/>
              </a:rPr>
              <a:t>research</a:t>
            </a:r>
            <a:r>
              <a:rPr sz="3000" spc="-15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findings</a:t>
            </a:r>
            <a:r>
              <a:rPr sz="3000" spc="-15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55" dirty="0">
                <a:solidFill>
                  <a:srgbClr val="575757"/>
                </a:solidFill>
                <a:latin typeface="+mj-lt"/>
                <a:cs typeface="Tahoma"/>
              </a:rPr>
              <a:t>for</a:t>
            </a:r>
            <a:r>
              <a:rPr sz="3000" spc="-15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-10" dirty="0">
                <a:solidFill>
                  <a:srgbClr val="575757"/>
                </a:solidFill>
                <a:latin typeface="+mj-lt"/>
                <a:cs typeface="Tahoma"/>
              </a:rPr>
              <a:t>years</a:t>
            </a:r>
            <a:r>
              <a:rPr sz="3000" spc="-15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65" dirty="0">
                <a:solidFill>
                  <a:srgbClr val="575757"/>
                </a:solidFill>
                <a:latin typeface="+mj-lt"/>
                <a:cs typeface="Tahoma"/>
              </a:rPr>
              <a:t>to</a:t>
            </a:r>
            <a:r>
              <a:rPr sz="3000" spc="-15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-10" dirty="0">
                <a:solidFill>
                  <a:srgbClr val="575757"/>
                </a:solidFill>
                <a:latin typeface="+mj-lt"/>
                <a:cs typeface="Tahoma"/>
              </a:rPr>
              <a:t>come.</a:t>
            </a:r>
            <a:endParaRPr sz="3000" dirty="0">
              <a:latin typeface="+mj-lt"/>
              <a:cs typeface="Tahoma"/>
            </a:endParaRPr>
          </a:p>
          <a:p>
            <a:pPr marL="4375150" marR="5080">
              <a:lnSpc>
                <a:spcPct val="116700"/>
              </a:lnSpc>
              <a:spcBef>
                <a:spcPts val="1050"/>
              </a:spcBef>
            </a:pPr>
            <a:r>
              <a:rPr sz="3000" b="1" spc="-30" dirty="0">
                <a:solidFill>
                  <a:srgbClr val="575757"/>
                </a:solidFill>
                <a:latin typeface="+mj-lt"/>
                <a:cs typeface="Tahoma"/>
              </a:rPr>
              <a:t>ADVANCE.</a:t>
            </a:r>
            <a:r>
              <a:rPr sz="3000" b="1" spc="-13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The</a:t>
            </a:r>
            <a:r>
              <a:rPr sz="3000" spc="-12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archive</a:t>
            </a:r>
            <a:r>
              <a:rPr sz="3000" spc="-12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is</a:t>
            </a:r>
            <a:r>
              <a:rPr sz="3000" spc="-12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-35" dirty="0">
                <a:solidFill>
                  <a:srgbClr val="575757"/>
                </a:solidFill>
                <a:latin typeface="+mj-lt"/>
                <a:cs typeface="Tahoma"/>
              </a:rPr>
              <a:t>an</a:t>
            </a:r>
            <a:r>
              <a:rPr sz="3000" spc="-12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information</a:t>
            </a:r>
            <a:r>
              <a:rPr sz="3000" spc="-12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resource</a:t>
            </a:r>
            <a:r>
              <a:rPr sz="3000" spc="-12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55" dirty="0">
                <a:solidFill>
                  <a:srgbClr val="575757"/>
                </a:solidFill>
                <a:latin typeface="+mj-lt"/>
                <a:cs typeface="Tahoma"/>
              </a:rPr>
              <a:t>for</a:t>
            </a:r>
            <a:r>
              <a:rPr sz="3000" spc="-12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scientists</a:t>
            </a:r>
            <a:r>
              <a:rPr sz="3000" spc="-12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65" dirty="0">
                <a:solidFill>
                  <a:srgbClr val="575757"/>
                </a:solidFill>
                <a:latin typeface="+mj-lt"/>
                <a:cs typeface="Tahoma"/>
              </a:rPr>
              <a:t>to</a:t>
            </a:r>
            <a:r>
              <a:rPr sz="3000" spc="-12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-10" dirty="0">
                <a:solidFill>
                  <a:srgbClr val="575757"/>
                </a:solidFill>
                <a:latin typeface="+mj-lt"/>
                <a:cs typeface="Tahoma"/>
              </a:rPr>
              <a:t>research </a:t>
            </a: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publications</a:t>
            </a:r>
            <a:r>
              <a:rPr sz="3000" spc="-12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-10" dirty="0">
                <a:solidFill>
                  <a:srgbClr val="575757"/>
                </a:solidFill>
                <a:latin typeface="+mj-lt"/>
                <a:cs typeface="Tahoma"/>
              </a:rPr>
              <a:t>and</a:t>
            </a:r>
            <a:r>
              <a:rPr sz="3000" spc="-12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55" dirty="0">
                <a:solidFill>
                  <a:srgbClr val="575757"/>
                </a:solidFill>
                <a:latin typeface="+mj-lt"/>
                <a:cs typeface="Tahoma"/>
              </a:rPr>
              <a:t>for</a:t>
            </a:r>
            <a:r>
              <a:rPr sz="3000" spc="-12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85" dirty="0">
                <a:solidFill>
                  <a:srgbClr val="575757"/>
                </a:solidFill>
                <a:latin typeface="+mj-lt"/>
                <a:cs typeface="Tahoma"/>
              </a:rPr>
              <a:t>NIH</a:t>
            </a:r>
            <a:r>
              <a:rPr sz="3000" spc="-12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65" dirty="0">
                <a:solidFill>
                  <a:srgbClr val="575757"/>
                </a:solidFill>
                <a:latin typeface="+mj-lt"/>
                <a:cs typeface="Tahoma"/>
              </a:rPr>
              <a:t>to</a:t>
            </a:r>
            <a:r>
              <a:rPr sz="3000" spc="-12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-65" dirty="0">
                <a:solidFill>
                  <a:srgbClr val="575757"/>
                </a:solidFill>
                <a:latin typeface="+mj-lt"/>
                <a:cs typeface="Tahoma"/>
              </a:rPr>
              <a:t>manage</a:t>
            </a:r>
            <a:r>
              <a:rPr sz="3000" spc="-12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better</a:t>
            </a:r>
            <a:r>
              <a:rPr sz="3000" spc="-12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its</a:t>
            </a:r>
            <a:r>
              <a:rPr sz="3000" spc="-12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entire</a:t>
            </a:r>
            <a:r>
              <a:rPr sz="3000" spc="-12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-10" dirty="0">
                <a:solidFill>
                  <a:srgbClr val="575757"/>
                </a:solidFill>
                <a:latin typeface="+mj-lt"/>
                <a:cs typeface="Tahoma"/>
              </a:rPr>
              <a:t>research</a:t>
            </a:r>
            <a:r>
              <a:rPr sz="3000" spc="-12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-10" dirty="0">
                <a:solidFill>
                  <a:srgbClr val="575757"/>
                </a:solidFill>
                <a:latin typeface="+mj-lt"/>
                <a:cs typeface="Tahoma"/>
              </a:rPr>
              <a:t>investment.</a:t>
            </a:r>
            <a:endParaRPr sz="3000" dirty="0">
              <a:latin typeface="+mj-lt"/>
              <a:cs typeface="Tahoma"/>
            </a:endParaRPr>
          </a:p>
          <a:p>
            <a:pPr marL="4375150" marR="571500">
              <a:lnSpc>
                <a:spcPct val="116700"/>
              </a:lnSpc>
              <a:spcBef>
                <a:spcPts val="1155"/>
              </a:spcBef>
            </a:pPr>
            <a:r>
              <a:rPr sz="3000" b="1" spc="-135" dirty="0">
                <a:solidFill>
                  <a:srgbClr val="575757"/>
                </a:solidFill>
                <a:latin typeface="+mj-lt"/>
                <a:cs typeface="Tahoma"/>
              </a:rPr>
              <a:t>ACCESS.</a:t>
            </a:r>
            <a:r>
              <a:rPr sz="3000" b="1" spc="-14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The</a:t>
            </a:r>
            <a:r>
              <a:rPr sz="3000" spc="-13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archive</a:t>
            </a:r>
            <a:r>
              <a:rPr sz="3000" spc="-13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-35" dirty="0">
                <a:solidFill>
                  <a:srgbClr val="575757"/>
                </a:solidFill>
                <a:latin typeface="+mj-lt"/>
                <a:cs typeface="Tahoma"/>
              </a:rPr>
              <a:t>makes</a:t>
            </a:r>
            <a:r>
              <a:rPr sz="3000" spc="-13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-20" dirty="0">
                <a:solidFill>
                  <a:srgbClr val="575757"/>
                </a:solidFill>
                <a:latin typeface="+mj-lt"/>
                <a:cs typeface="Tahoma"/>
              </a:rPr>
              <a:t>available</a:t>
            </a:r>
            <a:r>
              <a:rPr sz="3000" spc="-13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65" dirty="0">
                <a:solidFill>
                  <a:srgbClr val="575757"/>
                </a:solidFill>
                <a:latin typeface="+mj-lt"/>
                <a:cs typeface="Tahoma"/>
              </a:rPr>
              <a:t>to</a:t>
            </a:r>
            <a:r>
              <a:rPr sz="3000" spc="-13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the</a:t>
            </a:r>
            <a:r>
              <a:rPr sz="3000" spc="-13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public</a:t>
            </a:r>
            <a:r>
              <a:rPr sz="3000" spc="-13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-10" dirty="0">
                <a:solidFill>
                  <a:srgbClr val="575757"/>
                </a:solidFill>
                <a:latin typeface="+mj-lt"/>
                <a:cs typeface="Tahoma"/>
              </a:rPr>
              <a:t>research</a:t>
            </a:r>
            <a:r>
              <a:rPr sz="3000" spc="-13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-10" dirty="0">
                <a:solidFill>
                  <a:srgbClr val="575757"/>
                </a:solidFill>
                <a:latin typeface="+mj-lt"/>
                <a:cs typeface="Tahoma"/>
              </a:rPr>
              <a:t>publications </a:t>
            </a: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resulting</a:t>
            </a:r>
            <a:r>
              <a:rPr sz="3000" spc="-11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from</a:t>
            </a:r>
            <a:r>
              <a:rPr sz="3000" spc="-10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70" dirty="0">
                <a:solidFill>
                  <a:srgbClr val="575757"/>
                </a:solidFill>
                <a:latin typeface="+mj-lt"/>
                <a:cs typeface="Tahoma"/>
              </a:rPr>
              <a:t>NIH-</a:t>
            </a: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funded</a:t>
            </a:r>
            <a:r>
              <a:rPr sz="3000" spc="-10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000" spc="-10" dirty="0">
                <a:solidFill>
                  <a:srgbClr val="575757"/>
                </a:solidFill>
                <a:latin typeface="+mj-lt"/>
                <a:cs typeface="Tahoma"/>
              </a:rPr>
              <a:t>research.</a:t>
            </a:r>
            <a:endParaRPr sz="3000" dirty="0">
              <a:latin typeface="+mj-lt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7893" y="535240"/>
            <a:ext cx="1153096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b="1" dirty="0">
                <a:solidFill>
                  <a:srgbClr val="5386B3"/>
                </a:solidFill>
                <a:latin typeface="+mj-lt"/>
                <a:cs typeface="Palatino Linotype"/>
              </a:rPr>
              <a:t>Checking</a:t>
            </a:r>
            <a:r>
              <a:rPr sz="9000" b="1" spc="-630" dirty="0">
                <a:solidFill>
                  <a:srgbClr val="5386B3"/>
                </a:solidFill>
                <a:latin typeface="+mj-lt"/>
                <a:cs typeface="Palatino Linotype"/>
              </a:rPr>
              <a:t> </a:t>
            </a:r>
            <a:r>
              <a:rPr sz="9000" b="1" spc="120" dirty="0">
                <a:solidFill>
                  <a:srgbClr val="5386B3"/>
                </a:solidFill>
                <a:latin typeface="+mj-lt"/>
                <a:cs typeface="Palatino Linotype"/>
              </a:rPr>
              <a:t>Compliance</a:t>
            </a:r>
            <a:endParaRPr sz="9000" b="1" dirty="0">
              <a:latin typeface="+mj-lt"/>
              <a:cs typeface="Palatino Linotyp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00124" y="3357815"/>
            <a:ext cx="357505" cy="28575"/>
          </a:xfrm>
          <a:custGeom>
            <a:avLst/>
            <a:gdLst/>
            <a:ahLst/>
            <a:cxnLst/>
            <a:rect l="l" t="t" r="r" b="b"/>
            <a:pathLst>
              <a:path w="357504" h="28575">
                <a:moveTo>
                  <a:pt x="357316" y="28574"/>
                </a:moveTo>
                <a:lnTo>
                  <a:pt x="0" y="28574"/>
                </a:lnTo>
                <a:lnTo>
                  <a:pt x="0" y="0"/>
                </a:lnTo>
                <a:lnTo>
                  <a:pt x="357316" y="0"/>
                </a:lnTo>
                <a:lnTo>
                  <a:pt x="357316" y="28574"/>
                </a:lnTo>
                <a:close/>
              </a:path>
            </a:pathLst>
          </a:custGeom>
          <a:solidFill>
            <a:srgbClr val="538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75155" y="3357815"/>
            <a:ext cx="925194" cy="28575"/>
          </a:xfrm>
          <a:custGeom>
            <a:avLst/>
            <a:gdLst/>
            <a:ahLst/>
            <a:cxnLst/>
            <a:rect l="l" t="t" r="r" b="b"/>
            <a:pathLst>
              <a:path w="925195" h="28575">
                <a:moveTo>
                  <a:pt x="924846" y="28574"/>
                </a:moveTo>
                <a:lnTo>
                  <a:pt x="0" y="28574"/>
                </a:lnTo>
                <a:lnTo>
                  <a:pt x="0" y="0"/>
                </a:lnTo>
                <a:lnTo>
                  <a:pt x="924846" y="0"/>
                </a:lnTo>
                <a:lnTo>
                  <a:pt x="924846" y="28574"/>
                </a:lnTo>
                <a:close/>
              </a:path>
            </a:pathLst>
          </a:custGeom>
          <a:solidFill>
            <a:srgbClr val="538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480453" y="2957828"/>
            <a:ext cx="7426547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114" dirty="0">
                <a:solidFill>
                  <a:srgbClr val="5386B3"/>
                </a:solidFill>
                <a:latin typeface="Tahoma"/>
                <a:cs typeface="Tahoma"/>
              </a:rPr>
              <a:t>Go</a:t>
            </a:r>
            <a:r>
              <a:rPr sz="2900" spc="-140" dirty="0">
                <a:solidFill>
                  <a:srgbClr val="5386B3"/>
                </a:solidFill>
                <a:latin typeface="Tahoma"/>
                <a:cs typeface="Tahoma"/>
              </a:rPr>
              <a:t> </a:t>
            </a:r>
            <a:r>
              <a:rPr sz="2900" spc="60" dirty="0">
                <a:solidFill>
                  <a:srgbClr val="5386B3"/>
                </a:solidFill>
                <a:latin typeface="Tahoma"/>
                <a:cs typeface="Tahoma"/>
              </a:rPr>
              <a:t>to</a:t>
            </a:r>
            <a:r>
              <a:rPr sz="2900" spc="-140" dirty="0">
                <a:solidFill>
                  <a:srgbClr val="5386B3"/>
                </a:solidFill>
                <a:latin typeface="Tahoma"/>
                <a:cs typeface="Tahoma"/>
              </a:rPr>
              <a:t> </a:t>
            </a:r>
            <a:r>
              <a:rPr sz="2900" spc="135" dirty="0">
                <a:solidFill>
                  <a:srgbClr val="5386B3"/>
                </a:solidFill>
                <a:latin typeface="Tahoma"/>
                <a:cs typeface="Tahoma"/>
                <a:hlinkClick r:id="rId2"/>
              </a:rPr>
              <a:t>MyNBCI</a:t>
            </a:r>
            <a:r>
              <a:rPr sz="2900" spc="-140" dirty="0">
                <a:solidFill>
                  <a:srgbClr val="5386B3"/>
                </a:solidFill>
                <a:latin typeface="Tahoma"/>
                <a:cs typeface="Tahoma"/>
              </a:rPr>
              <a:t> </a:t>
            </a:r>
            <a:r>
              <a:rPr sz="2900" spc="-20" dirty="0">
                <a:solidFill>
                  <a:srgbClr val="5386B3"/>
                </a:solidFill>
                <a:latin typeface="Tahoma"/>
                <a:cs typeface="Tahoma"/>
              </a:rPr>
              <a:t>and</a:t>
            </a:r>
            <a:r>
              <a:rPr sz="2900" spc="-145" dirty="0">
                <a:solidFill>
                  <a:srgbClr val="5386B3"/>
                </a:solidFill>
                <a:latin typeface="Tahoma"/>
                <a:cs typeface="Tahoma"/>
              </a:rPr>
              <a:t> </a:t>
            </a:r>
            <a:r>
              <a:rPr sz="2900" dirty="0">
                <a:solidFill>
                  <a:srgbClr val="5386B3"/>
                </a:solidFill>
                <a:latin typeface="Tahoma"/>
                <a:cs typeface="Tahoma"/>
              </a:rPr>
              <a:t>click</a:t>
            </a:r>
            <a:r>
              <a:rPr sz="2900" spc="-140" dirty="0">
                <a:solidFill>
                  <a:srgbClr val="5386B3"/>
                </a:solidFill>
                <a:latin typeface="Tahoma"/>
                <a:cs typeface="Tahoma"/>
              </a:rPr>
              <a:t> </a:t>
            </a:r>
            <a:r>
              <a:rPr sz="2900" dirty="0">
                <a:solidFill>
                  <a:srgbClr val="5386B3"/>
                </a:solidFill>
                <a:latin typeface="Tahoma"/>
                <a:cs typeface="Tahoma"/>
              </a:rPr>
              <a:t>on</a:t>
            </a:r>
            <a:r>
              <a:rPr sz="2900" spc="-140" dirty="0">
                <a:solidFill>
                  <a:srgbClr val="5386B3"/>
                </a:solidFill>
                <a:latin typeface="Tahoma"/>
                <a:cs typeface="Tahoma"/>
              </a:rPr>
              <a:t> </a:t>
            </a:r>
            <a:r>
              <a:rPr sz="2900" spc="240" dirty="0">
                <a:solidFill>
                  <a:srgbClr val="5386B3"/>
                </a:solidFill>
                <a:latin typeface="Tahoma"/>
                <a:cs typeface="Tahoma"/>
              </a:rPr>
              <a:t>My</a:t>
            </a:r>
            <a:r>
              <a:rPr sz="2900" spc="-140" dirty="0">
                <a:solidFill>
                  <a:srgbClr val="5386B3"/>
                </a:solidFill>
                <a:latin typeface="Tahoma"/>
                <a:cs typeface="Tahoma"/>
              </a:rPr>
              <a:t> </a:t>
            </a:r>
            <a:r>
              <a:rPr sz="2900" spc="-10" dirty="0">
                <a:solidFill>
                  <a:srgbClr val="5386B3"/>
                </a:solidFill>
                <a:latin typeface="Tahoma"/>
                <a:cs typeface="Tahoma"/>
              </a:rPr>
              <a:t>Bibliography</a:t>
            </a:r>
            <a:r>
              <a:rPr lang="en-US" sz="2900" spc="-10" dirty="0">
                <a:solidFill>
                  <a:srgbClr val="5386B3"/>
                </a:solidFill>
                <a:latin typeface="Tahoma"/>
                <a:cs typeface="Tahoma"/>
              </a:rPr>
              <a:t>.</a:t>
            </a:r>
            <a:endParaRPr sz="2900" dirty="0">
              <a:latin typeface="Tahoma"/>
              <a:cs typeface="Tahom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1720BD-65E8-4701-B11A-8CDC6D8CCAE8}"/>
              </a:ext>
            </a:extLst>
          </p:cNvPr>
          <p:cNvSpPr/>
          <p:nvPr/>
        </p:nvSpPr>
        <p:spPr>
          <a:xfrm>
            <a:off x="7162800" y="4000500"/>
            <a:ext cx="23622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1207" y="3785738"/>
            <a:ext cx="6486524" cy="58483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7893" y="535241"/>
            <a:ext cx="11530965" cy="26543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marR="5080">
              <a:lnSpc>
                <a:spcPts val="9900"/>
              </a:lnSpc>
              <a:spcBef>
                <a:spcPts val="1100"/>
              </a:spcBef>
            </a:pPr>
            <a:r>
              <a:rPr b="1" dirty="0">
                <a:latin typeface="+mj-lt"/>
                <a:cs typeface="Palatino Linotype"/>
              </a:rPr>
              <a:t>Checking Compliance (</a:t>
            </a:r>
            <a:r>
              <a:rPr b="1" dirty="0" err="1">
                <a:latin typeface="+mj-lt"/>
                <a:cs typeface="Palatino Linotype"/>
              </a:rPr>
              <a:t>Cont</a:t>
            </a:r>
            <a:r>
              <a:rPr lang="en-US" b="1" dirty="0">
                <a:latin typeface="+mj-lt"/>
                <a:cs typeface="Palatino Linotype"/>
              </a:rPr>
              <a:t>'</a:t>
            </a:r>
            <a:r>
              <a:rPr b="1" dirty="0">
                <a:latin typeface="+mj-lt"/>
                <a:cs typeface="Palatino Linotype"/>
              </a:rPr>
              <a:t>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65311" y="1257339"/>
            <a:ext cx="5829300" cy="1323975"/>
          </a:xfrm>
          <a:custGeom>
            <a:avLst/>
            <a:gdLst/>
            <a:ahLst/>
            <a:cxnLst/>
            <a:rect l="l" t="t" r="r" b="b"/>
            <a:pathLst>
              <a:path w="5829300" h="1323975">
                <a:moveTo>
                  <a:pt x="5166440" y="1323974"/>
                </a:moveTo>
                <a:lnTo>
                  <a:pt x="662795" y="1323974"/>
                </a:lnTo>
                <a:lnTo>
                  <a:pt x="615060" y="1322257"/>
                </a:lnTo>
                <a:lnTo>
                  <a:pt x="567850" y="1317150"/>
                </a:lnTo>
                <a:lnTo>
                  <a:pt x="521330" y="1308723"/>
                </a:lnTo>
                <a:lnTo>
                  <a:pt x="475670" y="1297045"/>
                </a:lnTo>
                <a:lnTo>
                  <a:pt x="431035" y="1282185"/>
                </a:lnTo>
                <a:lnTo>
                  <a:pt x="387593" y="1264213"/>
                </a:lnTo>
                <a:lnTo>
                  <a:pt x="345511" y="1243197"/>
                </a:lnTo>
                <a:lnTo>
                  <a:pt x="304956" y="1219207"/>
                </a:lnTo>
                <a:lnTo>
                  <a:pt x="266096" y="1192312"/>
                </a:lnTo>
                <a:lnTo>
                  <a:pt x="229098" y="1162581"/>
                </a:lnTo>
                <a:lnTo>
                  <a:pt x="194128" y="1130083"/>
                </a:lnTo>
                <a:lnTo>
                  <a:pt x="161590" y="1095156"/>
                </a:lnTo>
                <a:lnTo>
                  <a:pt x="131823" y="1058202"/>
                </a:lnTo>
                <a:lnTo>
                  <a:pt x="104895" y="1019390"/>
                </a:lnTo>
                <a:lnTo>
                  <a:pt x="80876" y="978884"/>
                </a:lnTo>
                <a:lnTo>
                  <a:pt x="59834" y="936854"/>
                </a:lnTo>
                <a:lnTo>
                  <a:pt x="41840" y="893465"/>
                </a:lnTo>
                <a:lnTo>
                  <a:pt x="26962" y="848884"/>
                </a:lnTo>
                <a:lnTo>
                  <a:pt x="15270" y="803279"/>
                </a:lnTo>
                <a:lnTo>
                  <a:pt x="6832" y="756817"/>
                </a:lnTo>
                <a:lnTo>
                  <a:pt x="1719" y="709664"/>
                </a:lnTo>
                <a:lnTo>
                  <a:pt x="0" y="661987"/>
                </a:lnTo>
                <a:lnTo>
                  <a:pt x="1719" y="614310"/>
                </a:lnTo>
                <a:lnTo>
                  <a:pt x="6832" y="567157"/>
                </a:lnTo>
                <a:lnTo>
                  <a:pt x="15270" y="520695"/>
                </a:lnTo>
                <a:lnTo>
                  <a:pt x="26962" y="475090"/>
                </a:lnTo>
                <a:lnTo>
                  <a:pt x="41840" y="430509"/>
                </a:lnTo>
                <a:lnTo>
                  <a:pt x="59834" y="387120"/>
                </a:lnTo>
                <a:lnTo>
                  <a:pt x="80876" y="345090"/>
                </a:lnTo>
                <a:lnTo>
                  <a:pt x="104895" y="304584"/>
                </a:lnTo>
                <a:lnTo>
                  <a:pt x="131823" y="265772"/>
                </a:lnTo>
                <a:lnTo>
                  <a:pt x="161590" y="228818"/>
                </a:lnTo>
                <a:lnTo>
                  <a:pt x="194128" y="193891"/>
                </a:lnTo>
                <a:lnTo>
                  <a:pt x="229098" y="161393"/>
                </a:lnTo>
                <a:lnTo>
                  <a:pt x="266096" y="131662"/>
                </a:lnTo>
                <a:lnTo>
                  <a:pt x="304956" y="104767"/>
                </a:lnTo>
                <a:lnTo>
                  <a:pt x="345511" y="80777"/>
                </a:lnTo>
                <a:lnTo>
                  <a:pt x="387593" y="59761"/>
                </a:lnTo>
                <a:lnTo>
                  <a:pt x="431035" y="41789"/>
                </a:lnTo>
                <a:lnTo>
                  <a:pt x="475670" y="26929"/>
                </a:lnTo>
                <a:lnTo>
                  <a:pt x="521330" y="15251"/>
                </a:lnTo>
                <a:lnTo>
                  <a:pt x="567850" y="6824"/>
                </a:lnTo>
                <a:lnTo>
                  <a:pt x="615060" y="1717"/>
                </a:lnTo>
                <a:lnTo>
                  <a:pt x="662795" y="0"/>
                </a:lnTo>
                <a:lnTo>
                  <a:pt x="5166440" y="0"/>
                </a:lnTo>
                <a:lnTo>
                  <a:pt x="5214174" y="1717"/>
                </a:lnTo>
                <a:lnTo>
                  <a:pt x="5261385" y="6824"/>
                </a:lnTo>
                <a:lnTo>
                  <a:pt x="5307904" y="15251"/>
                </a:lnTo>
                <a:lnTo>
                  <a:pt x="5353565" y="26929"/>
                </a:lnTo>
                <a:lnTo>
                  <a:pt x="5398200" y="41789"/>
                </a:lnTo>
                <a:lnTo>
                  <a:pt x="5441642" y="59761"/>
                </a:lnTo>
                <a:lnTo>
                  <a:pt x="5483724" y="80777"/>
                </a:lnTo>
                <a:lnTo>
                  <a:pt x="5524279" y="104767"/>
                </a:lnTo>
                <a:lnTo>
                  <a:pt x="5563139" y="131662"/>
                </a:lnTo>
                <a:lnTo>
                  <a:pt x="5600137" y="161393"/>
                </a:lnTo>
                <a:lnTo>
                  <a:pt x="5635107" y="193891"/>
                </a:lnTo>
                <a:lnTo>
                  <a:pt x="5667645" y="228818"/>
                </a:lnTo>
                <a:lnTo>
                  <a:pt x="5697412" y="265772"/>
                </a:lnTo>
                <a:lnTo>
                  <a:pt x="5724340" y="304584"/>
                </a:lnTo>
                <a:lnTo>
                  <a:pt x="5748359" y="345090"/>
                </a:lnTo>
                <a:lnTo>
                  <a:pt x="5769400" y="387120"/>
                </a:lnTo>
                <a:lnTo>
                  <a:pt x="5787395" y="430509"/>
                </a:lnTo>
                <a:lnTo>
                  <a:pt x="5802273" y="475090"/>
                </a:lnTo>
                <a:lnTo>
                  <a:pt x="5813965" y="520695"/>
                </a:lnTo>
                <a:lnTo>
                  <a:pt x="5822402" y="567157"/>
                </a:lnTo>
                <a:lnTo>
                  <a:pt x="5827515" y="614310"/>
                </a:lnTo>
                <a:lnTo>
                  <a:pt x="5829235" y="661987"/>
                </a:lnTo>
                <a:lnTo>
                  <a:pt x="5827515" y="709664"/>
                </a:lnTo>
                <a:lnTo>
                  <a:pt x="5822402" y="756817"/>
                </a:lnTo>
                <a:lnTo>
                  <a:pt x="5813965" y="803279"/>
                </a:lnTo>
                <a:lnTo>
                  <a:pt x="5802273" y="848884"/>
                </a:lnTo>
                <a:lnTo>
                  <a:pt x="5787395" y="893465"/>
                </a:lnTo>
                <a:lnTo>
                  <a:pt x="5769400" y="936854"/>
                </a:lnTo>
                <a:lnTo>
                  <a:pt x="5748359" y="978884"/>
                </a:lnTo>
                <a:lnTo>
                  <a:pt x="5724340" y="1019390"/>
                </a:lnTo>
                <a:lnTo>
                  <a:pt x="5697412" y="1058202"/>
                </a:lnTo>
                <a:lnTo>
                  <a:pt x="5667645" y="1095156"/>
                </a:lnTo>
                <a:lnTo>
                  <a:pt x="5635107" y="1130083"/>
                </a:lnTo>
                <a:lnTo>
                  <a:pt x="5600137" y="1162581"/>
                </a:lnTo>
                <a:lnTo>
                  <a:pt x="5563139" y="1192312"/>
                </a:lnTo>
                <a:lnTo>
                  <a:pt x="5524279" y="1219207"/>
                </a:lnTo>
                <a:lnTo>
                  <a:pt x="5483724" y="1243197"/>
                </a:lnTo>
                <a:lnTo>
                  <a:pt x="5441642" y="1264213"/>
                </a:lnTo>
                <a:lnTo>
                  <a:pt x="5398200" y="1282185"/>
                </a:lnTo>
                <a:lnTo>
                  <a:pt x="5353565" y="1297045"/>
                </a:lnTo>
                <a:lnTo>
                  <a:pt x="5307904" y="1308723"/>
                </a:lnTo>
                <a:lnTo>
                  <a:pt x="5261385" y="1317150"/>
                </a:lnTo>
                <a:lnTo>
                  <a:pt x="5214174" y="1322257"/>
                </a:lnTo>
                <a:lnTo>
                  <a:pt x="5166440" y="1323974"/>
                </a:lnTo>
                <a:close/>
              </a:path>
            </a:pathLst>
          </a:custGeom>
          <a:solidFill>
            <a:srgbClr val="F458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5076" y="1374846"/>
            <a:ext cx="447421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b="1" spc="490" dirty="0">
                <a:solidFill>
                  <a:srgbClr val="FFFFFF"/>
                </a:solidFill>
                <a:latin typeface="Calibri"/>
                <a:cs typeface="Calibri"/>
              </a:rPr>
              <a:t>Questions?</a:t>
            </a:r>
            <a:endParaRPr sz="6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2612" y="2926618"/>
            <a:ext cx="9770745" cy="35708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376555" algn="ctr">
              <a:lnSpc>
                <a:spcPct val="115199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If you have any questions</a:t>
            </a:r>
            <a:r>
              <a:rPr lang="en-US" sz="3200" dirty="0">
                <a:latin typeface="Calibri"/>
                <a:cs typeface="Calibri"/>
              </a:rPr>
              <a:t>,</a:t>
            </a:r>
            <a:r>
              <a:rPr sz="3200" dirty="0">
                <a:latin typeface="Calibri"/>
                <a:cs typeface="Calibri"/>
              </a:rPr>
              <a:t> please contact Enrique Sanchez at </a:t>
            </a:r>
            <a:r>
              <a:rPr sz="3200" dirty="0">
                <a:latin typeface="Calibri"/>
                <a:cs typeface="Calibri"/>
                <a:hlinkClick r:id="rId2"/>
              </a:rPr>
              <a:t>EESanchez@mednet.ucla.edu</a:t>
            </a:r>
            <a:r>
              <a:rPr lang="en-US" sz="3200" dirty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  <a:p>
            <a:pPr marR="331470" algn="ctr">
              <a:lnSpc>
                <a:spcPct val="100000"/>
              </a:lnSpc>
              <a:spcBef>
                <a:spcPts val="3545"/>
              </a:spcBef>
            </a:pPr>
            <a:r>
              <a:rPr sz="3200" dirty="0">
                <a:latin typeface="Calibri"/>
                <a:cs typeface="Calibri"/>
              </a:rPr>
              <a:t>OR</a:t>
            </a:r>
          </a:p>
          <a:p>
            <a:pPr marL="2013585" marR="5080" indent="-2001520" algn="ctr">
              <a:lnSpc>
                <a:spcPct val="115199"/>
              </a:lnSpc>
              <a:spcBef>
                <a:spcPts val="2960"/>
              </a:spcBef>
            </a:pPr>
            <a:r>
              <a:rPr sz="3200" dirty="0">
                <a:latin typeface="Calibri"/>
                <a:cs typeface="Calibri"/>
              </a:rPr>
              <a:t>Visit our publication management resource page on the</a:t>
            </a:r>
            <a:r>
              <a:rPr lang="en-US" sz="3200" dirty="0">
                <a:latin typeface="Calibri"/>
                <a:cs typeface="Calibri"/>
              </a:rPr>
              <a:t> CHIPTS website.</a:t>
            </a:r>
            <a:r>
              <a:rPr lang="en-US" sz="3200" dirty="0">
                <a:solidFill>
                  <a:schemeClr val="bg1"/>
                </a:solidFill>
                <a:latin typeface="Calibri"/>
                <a:cs typeface="Calibri"/>
              </a:rPr>
              <a:t>…………………</a:t>
            </a:r>
            <a:endParaRPr sz="3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6200" y="8267700"/>
            <a:ext cx="1113409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latin typeface="+mj-lt"/>
                <a:cs typeface="Tahoma"/>
              </a:rPr>
              <a:t>Subscribe</a:t>
            </a:r>
            <a:r>
              <a:rPr sz="2900" spc="-120" dirty="0">
                <a:latin typeface="+mj-lt"/>
                <a:cs typeface="Tahoma"/>
              </a:rPr>
              <a:t> </a:t>
            </a:r>
            <a:r>
              <a:rPr sz="2900" spc="60" dirty="0">
                <a:latin typeface="+mj-lt"/>
                <a:cs typeface="Tahoma"/>
              </a:rPr>
              <a:t>to</a:t>
            </a:r>
            <a:r>
              <a:rPr sz="2900" spc="-114" dirty="0">
                <a:latin typeface="+mj-lt"/>
                <a:cs typeface="Tahoma"/>
              </a:rPr>
              <a:t> </a:t>
            </a:r>
            <a:r>
              <a:rPr sz="2900" dirty="0">
                <a:latin typeface="+mj-lt"/>
                <a:cs typeface="Tahoma"/>
              </a:rPr>
              <a:t>the</a:t>
            </a:r>
            <a:r>
              <a:rPr sz="2900" spc="-114" dirty="0">
                <a:latin typeface="+mj-lt"/>
                <a:cs typeface="Tahoma"/>
              </a:rPr>
              <a:t> </a:t>
            </a:r>
            <a:r>
              <a:rPr sz="2900" dirty="0">
                <a:latin typeface="+mj-lt"/>
                <a:cs typeface="Tahoma"/>
              </a:rPr>
              <a:t>CHIPTS</a:t>
            </a:r>
            <a:r>
              <a:rPr sz="2900" spc="-120" dirty="0">
                <a:latin typeface="+mj-lt"/>
                <a:cs typeface="Tahoma"/>
              </a:rPr>
              <a:t> </a:t>
            </a:r>
            <a:r>
              <a:rPr sz="2900" spc="-20" dirty="0">
                <a:latin typeface="+mj-lt"/>
                <a:cs typeface="Tahoma"/>
              </a:rPr>
              <a:t>email</a:t>
            </a:r>
            <a:r>
              <a:rPr sz="2900" spc="-114" dirty="0">
                <a:latin typeface="+mj-lt"/>
                <a:cs typeface="Tahoma"/>
              </a:rPr>
              <a:t> </a:t>
            </a:r>
            <a:r>
              <a:rPr sz="2900" dirty="0">
                <a:latin typeface="+mj-lt"/>
                <a:cs typeface="Tahoma"/>
              </a:rPr>
              <a:t>listserv</a:t>
            </a:r>
            <a:r>
              <a:rPr sz="2900" spc="-114" dirty="0">
                <a:latin typeface="+mj-lt"/>
                <a:cs typeface="Tahoma"/>
              </a:rPr>
              <a:t> </a:t>
            </a:r>
            <a:r>
              <a:rPr sz="2900" spc="50" dirty="0">
                <a:latin typeface="+mj-lt"/>
                <a:cs typeface="Tahoma"/>
              </a:rPr>
              <a:t>for</a:t>
            </a:r>
            <a:r>
              <a:rPr sz="2900" spc="-120" dirty="0">
                <a:latin typeface="+mj-lt"/>
                <a:cs typeface="Tahoma"/>
              </a:rPr>
              <a:t> </a:t>
            </a:r>
            <a:r>
              <a:rPr sz="2900" spc="-10" dirty="0">
                <a:latin typeface="+mj-lt"/>
                <a:cs typeface="Tahoma"/>
              </a:rPr>
              <a:t>updates</a:t>
            </a:r>
            <a:r>
              <a:rPr sz="2900" spc="-114" dirty="0">
                <a:latin typeface="+mj-lt"/>
                <a:cs typeface="Tahoma"/>
              </a:rPr>
              <a:t> </a:t>
            </a:r>
            <a:r>
              <a:rPr sz="2900" dirty="0">
                <a:latin typeface="+mj-lt"/>
                <a:cs typeface="Tahoma"/>
              </a:rPr>
              <a:t>on</a:t>
            </a:r>
            <a:r>
              <a:rPr sz="2900" spc="-114" dirty="0">
                <a:latin typeface="+mj-lt"/>
                <a:cs typeface="Tahoma"/>
              </a:rPr>
              <a:t> </a:t>
            </a:r>
            <a:r>
              <a:rPr sz="2900" dirty="0">
                <a:latin typeface="+mj-lt"/>
                <a:cs typeface="Tahoma"/>
              </a:rPr>
              <a:t>future</a:t>
            </a:r>
            <a:r>
              <a:rPr sz="2900" spc="-120" dirty="0">
                <a:latin typeface="+mj-lt"/>
                <a:cs typeface="Tahoma"/>
              </a:rPr>
              <a:t> </a:t>
            </a:r>
            <a:r>
              <a:rPr sz="2900" spc="-10" dirty="0">
                <a:latin typeface="+mj-lt"/>
                <a:cs typeface="Tahoma"/>
              </a:rPr>
              <a:t>lectures</a:t>
            </a:r>
            <a:r>
              <a:rPr lang="en-US" sz="2900" spc="-10" dirty="0">
                <a:latin typeface="+mj-lt"/>
                <a:cs typeface="Tahoma"/>
              </a:rPr>
              <a:t>.</a:t>
            </a:r>
            <a:endParaRPr sz="2900" dirty="0">
              <a:latin typeface="+mj-lt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35868" y="7290535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>
                <a:moveTo>
                  <a:pt x="0" y="0"/>
                </a:moveTo>
                <a:lnTo>
                  <a:pt x="6496110" y="0"/>
                </a:lnTo>
              </a:path>
            </a:pathLst>
          </a:custGeom>
          <a:ln w="47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1"/>
            <a:ext cx="5971540" cy="5232400"/>
            <a:chOff x="1028700" y="1"/>
            <a:chExt cx="5971540" cy="5232400"/>
          </a:xfrm>
        </p:grpSpPr>
        <p:sp>
          <p:nvSpPr>
            <p:cNvPr id="3" name="object 3"/>
            <p:cNvSpPr/>
            <p:nvPr/>
          </p:nvSpPr>
          <p:spPr>
            <a:xfrm>
              <a:off x="1028700" y="1"/>
              <a:ext cx="5791200" cy="5232400"/>
            </a:xfrm>
            <a:custGeom>
              <a:avLst/>
              <a:gdLst/>
              <a:ahLst/>
              <a:cxnLst/>
              <a:rect l="l" t="t" r="r" b="b"/>
              <a:pathLst>
                <a:path w="5791200" h="5232400">
                  <a:moveTo>
                    <a:pt x="3462009" y="5181600"/>
                  </a:moveTo>
                  <a:lnTo>
                    <a:pt x="2329189" y="5181600"/>
                  </a:lnTo>
                  <a:lnTo>
                    <a:pt x="1885231" y="5054600"/>
                  </a:lnTo>
                  <a:lnTo>
                    <a:pt x="1842496" y="5029200"/>
                  </a:lnTo>
                  <a:lnTo>
                    <a:pt x="1758014" y="5003800"/>
                  </a:lnTo>
                  <a:lnTo>
                    <a:pt x="1716278" y="4978400"/>
                  </a:lnTo>
                  <a:lnTo>
                    <a:pt x="1674888" y="4965700"/>
                  </a:lnTo>
                  <a:lnTo>
                    <a:pt x="1633848" y="4940300"/>
                  </a:lnTo>
                  <a:lnTo>
                    <a:pt x="1593166" y="4927600"/>
                  </a:lnTo>
                  <a:lnTo>
                    <a:pt x="1512899" y="4876800"/>
                  </a:lnTo>
                  <a:lnTo>
                    <a:pt x="1473326" y="4864100"/>
                  </a:lnTo>
                  <a:lnTo>
                    <a:pt x="1356923" y="4787900"/>
                  </a:lnTo>
                  <a:lnTo>
                    <a:pt x="1281313" y="4737100"/>
                  </a:lnTo>
                  <a:lnTo>
                    <a:pt x="1207354" y="4686300"/>
                  </a:lnTo>
                  <a:lnTo>
                    <a:pt x="1135095" y="4635500"/>
                  </a:lnTo>
                  <a:lnTo>
                    <a:pt x="1064585" y="4584700"/>
                  </a:lnTo>
                  <a:lnTo>
                    <a:pt x="1030001" y="4546600"/>
                  </a:lnTo>
                  <a:lnTo>
                    <a:pt x="995873" y="4521200"/>
                  </a:lnTo>
                  <a:lnTo>
                    <a:pt x="962207" y="4495800"/>
                  </a:lnTo>
                  <a:lnTo>
                    <a:pt x="929009" y="4457700"/>
                  </a:lnTo>
                  <a:lnTo>
                    <a:pt x="896285" y="4432300"/>
                  </a:lnTo>
                  <a:lnTo>
                    <a:pt x="864041" y="4406900"/>
                  </a:lnTo>
                  <a:lnTo>
                    <a:pt x="832284" y="4368800"/>
                  </a:lnTo>
                  <a:lnTo>
                    <a:pt x="801019" y="4330700"/>
                  </a:lnTo>
                  <a:lnTo>
                    <a:pt x="770253" y="4305300"/>
                  </a:lnTo>
                  <a:lnTo>
                    <a:pt x="739992" y="4267200"/>
                  </a:lnTo>
                  <a:lnTo>
                    <a:pt x="710241" y="4241800"/>
                  </a:lnTo>
                  <a:lnTo>
                    <a:pt x="681008" y="4203700"/>
                  </a:lnTo>
                  <a:lnTo>
                    <a:pt x="652298" y="4165600"/>
                  </a:lnTo>
                  <a:lnTo>
                    <a:pt x="624118" y="4127500"/>
                  </a:lnTo>
                  <a:lnTo>
                    <a:pt x="596473" y="4102100"/>
                  </a:lnTo>
                  <a:lnTo>
                    <a:pt x="569370" y="4064000"/>
                  </a:lnTo>
                  <a:lnTo>
                    <a:pt x="542815" y="4025900"/>
                  </a:lnTo>
                  <a:lnTo>
                    <a:pt x="516814" y="3987800"/>
                  </a:lnTo>
                  <a:lnTo>
                    <a:pt x="491373" y="3949700"/>
                  </a:lnTo>
                  <a:lnTo>
                    <a:pt x="466498" y="3911600"/>
                  </a:lnTo>
                  <a:lnTo>
                    <a:pt x="442196" y="3873500"/>
                  </a:lnTo>
                  <a:lnTo>
                    <a:pt x="418473" y="3835400"/>
                  </a:lnTo>
                  <a:lnTo>
                    <a:pt x="395334" y="3797300"/>
                  </a:lnTo>
                  <a:lnTo>
                    <a:pt x="372786" y="3759200"/>
                  </a:lnTo>
                  <a:lnTo>
                    <a:pt x="350835" y="3721100"/>
                  </a:lnTo>
                  <a:lnTo>
                    <a:pt x="329487" y="3683000"/>
                  </a:lnTo>
                  <a:lnTo>
                    <a:pt x="308748" y="3644900"/>
                  </a:lnTo>
                  <a:lnTo>
                    <a:pt x="288625" y="3594100"/>
                  </a:lnTo>
                  <a:lnTo>
                    <a:pt x="269124" y="3556000"/>
                  </a:lnTo>
                  <a:lnTo>
                    <a:pt x="250250" y="3517900"/>
                  </a:lnTo>
                  <a:lnTo>
                    <a:pt x="232010" y="3479800"/>
                  </a:lnTo>
                  <a:lnTo>
                    <a:pt x="214410" y="3429000"/>
                  </a:lnTo>
                  <a:lnTo>
                    <a:pt x="197457" y="3390900"/>
                  </a:lnTo>
                  <a:lnTo>
                    <a:pt x="181155" y="3352800"/>
                  </a:lnTo>
                  <a:lnTo>
                    <a:pt x="165513" y="3302000"/>
                  </a:lnTo>
                  <a:lnTo>
                    <a:pt x="150534" y="3263900"/>
                  </a:lnTo>
                  <a:lnTo>
                    <a:pt x="136227" y="3213100"/>
                  </a:lnTo>
                  <a:lnTo>
                    <a:pt x="122596" y="3175000"/>
                  </a:lnTo>
                  <a:lnTo>
                    <a:pt x="109649" y="3124200"/>
                  </a:lnTo>
                  <a:lnTo>
                    <a:pt x="97390" y="3086100"/>
                  </a:lnTo>
                  <a:lnTo>
                    <a:pt x="85827" y="3035300"/>
                  </a:lnTo>
                  <a:lnTo>
                    <a:pt x="74966" y="2997200"/>
                  </a:lnTo>
                  <a:lnTo>
                    <a:pt x="64812" y="2946400"/>
                  </a:lnTo>
                  <a:lnTo>
                    <a:pt x="55372" y="2908300"/>
                  </a:lnTo>
                  <a:lnTo>
                    <a:pt x="46651" y="2857500"/>
                  </a:lnTo>
                  <a:lnTo>
                    <a:pt x="38657" y="2806700"/>
                  </a:lnTo>
                  <a:lnTo>
                    <a:pt x="31395" y="2768600"/>
                  </a:lnTo>
                  <a:lnTo>
                    <a:pt x="24871" y="2717800"/>
                  </a:lnTo>
                  <a:lnTo>
                    <a:pt x="19092" y="2667000"/>
                  </a:lnTo>
                  <a:lnTo>
                    <a:pt x="14064" y="2628900"/>
                  </a:lnTo>
                  <a:lnTo>
                    <a:pt x="9792" y="2578100"/>
                  </a:lnTo>
                  <a:lnTo>
                    <a:pt x="6283" y="2527300"/>
                  </a:lnTo>
                  <a:lnTo>
                    <a:pt x="3543" y="2476500"/>
                  </a:lnTo>
                  <a:lnTo>
                    <a:pt x="1579" y="2438400"/>
                  </a:lnTo>
                  <a:lnTo>
                    <a:pt x="395" y="2387600"/>
                  </a:lnTo>
                  <a:lnTo>
                    <a:pt x="0" y="2336800"/>
                  </a:lnTo>
                  <a:lnTo>
                    <a:pt x="395" y="2286000"/>
                  </a:lnTo>
                  <a:lnTo>
                    <a:pt x="1579" y="2235200"/>
                  </a:lnTo>
                  <a:lnTo>
                    <a:pt x="3543" y="2197100"/>
                  </a:lnTo>
                  <a:lnTo>
                    <a:pt x="6283" y="2146300"/>
                  </a:lnTo>
                  <a:lnTo>
                    <a:pt x="9792" y="2095500"/>
                  </a:lnTo>
                  <a:lnTo>
                    <a:pt x="14064" y="2044700"/>
                  </a:lnTo>
                  <a:lnTo>
                    <a:pt x="19092" y="2006600"/>
                  </a:lnTo>
                  <a:lnTo>
                    <a:pt x="24871" y="1955800"/>
                  </a:lnTo>
                  <a:lnTo>
                    <a:pt x="31395" y="1905000"/>
                  </a:lnTo>
                  <a:lnTo>
                    <a:pt x="38657" y="1866900"/>
                  </a:lnTo>
                  <a:lnTo>
                    <a:pt x="46651" y="1816100"/>
                  </a:lnTo>
                  <a:lnTo>
                    <a:pt x="55372" y="1765300"/>
                  </a:lnTo>
                  <a:lnTo>
                    <a:pt x="64812" y="1727200"/>
                  </a:lnTo>
                  <a:lnTo>
                    <a:pt x="74966" y="1676400"/>
                  </a:lnTo>
                  <a:lnTo>
                    <a:pt x="85827" y="1638300"/>
                  </a:lnTo>
                  <a:lnTo>
                    <a:pt x="97390" y="1587500"/>
                  </a:lnTo>
                  <a:lnTo>
                    <a:pt x="109649" y="1549400"/>
                  </a:lnTo>
                  <a:lnTo>
                    <a:pt x="122596" y="1498600"/>
                  </a:lnTo>
                  <a:lnTo>
                    <a:pt x="136227" y="1460500"/>
                  </a:lnTo>
                  <a:lnTo>
                    <a:pt x="150534" y="1409700"/>
                  </a:lnTo>
                  <a:lnTo>
                    <a:pt x="165513" y="1371600"/>
                  </a:lnTo>
                  <a:lnTo>
                    <a:pt x="181155" y="1320800"/>
                  </a:lnTo>
                  <a:lnTo>
                    <a:pt x="197457" y="1282700"/>
                  </a:lnTo>
                  <a:lnTo>
                    <a:pt x="214410" y="1244600"/>
                  </a:lnTo>
                  <a:lnTo>
                    <a:pt x="232010" y="1193800"/>
                  </a:lnTo>
                  <a:lnTo>
                    <a:pt x="250250" y="1155700"/>
                  </a:lnTo>
                  <a:lnTo>
                    <a:pt x="269124" y="1117600"/>
                  </a:lnTo>
                  <a:lnTo>
                    <a:pt x="288625" y="1079500"/>
                  </a:lnTo>
                  <a:lnTo>
                    <a:pt x="308748" y="1028700"/>
                  </a:lnTo>
                  <a:lnTo>
                    <a:pt x="329487" y="990600"/>
                  </a:lnTo>
                  <a:lnTo>
                    <a:pt x="350835" y="952500"/>
                  </a:lnTo>
                  <a:lnTo>
                    <a:pt x="372786" y="914400"/>
                  </a:lnTo>
                  <a:lnTo>
                    <a:pt x="395334" y="876300"/>
                  </a:lnTo>
                  <a:lnTo>
                    <a:pt x="418473" y="838200"/>
                  </a:lnTo>
                  <a:lnTo>
                    <a:pt x="442196" y="800100"/>
                  </a:lnTo>
                  <a:lnTo>
                    <a:pt x="466498" y="762000"/>
                  </a:lnTo>
                  <a:lnTo>
                    <a:pt x="491373" y="723900"/>
                  </a:lnTo>
                  <a:lnTo>
                    <a:pt x="516814" y="685800"/>
                  </a:lnTo>
                  <a:lnTo>
                    <a:pt x="542815" y="647700"/>
                  </a:lnTo>
                  <a:lnTo>
                    <a:pt x="569370" y="609600"/>
                  </a:lnTo>
                  <a:lnTo>
                    <a:pt x="596473" y="571500"/>
                  </a:lnTo>
                  <a:lnTo>
                    <a:pt x="624118" y="546100"/>
                  </a:lnTo>
                  <a:lnTo>
                    <a:pt x="652298" y="508000"/>
                  </a:lnTo>
                  <a:lnTo>
                    <a:pt x="681008" y="469900"/>
                  </a:lnTo>
                  <a:lnTo>
                    <a:pt x="710241" y="431800"/>
                  </a:lnTo>
                  <a:lnTo>
                    <a:pt x="739992" y="406400"/>
                  </a:lnTo>
                  <a:lnTo>
                    <a:pt x="770253" y="368300"/>
                  </a:lnTo>
                  <a:lnTo>
                    <a:pt x="801019" y="342900"/>
                  </a:lnTo>
                  <a:lnTo>
                    <a:pt x="832284" y="304800"/>
                  </a:lnTo>
                  <a:lnTo>
                    <a:pt x="864041" y="279400"/>
                  </a:lnTo>
                  <a:lnTo>
                    <a:pt x="896285" y="241300"/>
                  </a:lnTo>
                  <a:lnTo>
                    <a:pt x="929009" y="215900"/>
                  </a:lnTo>
                  <a:lnTo>
                    <a:pt x="962207" y="177800"/>
                  </a:lnTo>
                  <a:lnTo>
                    <a:pt x="995873" y="152400"/>
                  </a:lnTo>
                  <a:lnTo>
                    <a:pt x="1030001" y="127000"/>
                  </a:lnTo>
                  <a:lnTo>
                    <a:pt x="1064585" y="88900"/>
                  </a:lnTo>
                  <a:lnTo>
                    <a:pt x="1099618" y="63500"/>
                  </a:lnTo>
                  <a:lnTo>
                    <a:pt x="1171009" y="12700"/>
                  </a:lnTo>
                  <a:lnTo>
                    <a:pt x="1194818" y="0"/>
                  </a:lnTo>
                  <a:lnTo>
                    <a:pt x="4596381" y="0"/>
                  </a:lnTo>
                  <a:lnTo>
                    <a:pt x="4620190" y="12700"/>
                  </a:lnTo>
                  <a:lnTo>
                    <a:pt x="4691580" y="63500"/>
                  </a:lnTo>
                  <a:lnTo>
                    <a:pt x="4726614" y="88900"/>
                  </a:lnTo>
                  <a:lnTo>
                    <a:pt x="4761198" y="127000"/>
                  </a:lnTo>
                  <a:lnTo>
                    <a:pt x="4795326" y="152400"/>
                  </a:lnTo>
                  <a:lnTo>
                    <a:pt x="4828992" y="177800"/>
                  </a:lnTo>
                  <a:lnTo>
                    <a:pt x="4862190" y="215900"/>
                  </a:lnTo>
                  <a:lnTo>
                    <a:pt x="4894914" y="241300"/>
                  </a:lnTo>
                  <a:lnTo>
                    <a:pt x="4927158" y="279400"/>
                  </a:lnTo>
                  <a:lnTo>
                    <a:pt x="4958915" y="304800"/>
                  </a:lnTo>
                  <a:lnTo>
                    <a:pt x="4990180" y="342900"/>
                  </a:lnTo>
                  <a:lnTo>
                    <a:pt x="5020946" y="368300"/>
                  </a:lnTo>
                  <a:lnTo>
                    <a:pt x="5051207" y="406400"/>
                  </a:lnTo>
                  <a:lnTo>
                    <a:pt x="5080957" y="431800"/>
                  </a:lnTo>
                  <a:lnTo>
                    <a:pt x="5110191" y="469900"/>
                  </a:lnTo>
                  <a:lnTo>
                    <a:pt x="5138900" y="508000"/>
                  </a:lnTo>
                  <a:lnTo>
                    <a:pt x="5167081" y="546100"/>
                  </a:lnTo>
                  <a:lnTo>
                    <a:pt x="5194725" y="571500"/>
                  </a:lnTo>
                  <a:lnTo>
                    <a:pt x="5221828" y="609600"/>
                  </a:lnTo>
                  <a:lnTo>
                    <a:pt x="5248383" y="647700"/>
                  </a:lnTo>
                  <a:lnTo>
                    <a:pt x="5274385" y="685800"/>
                  </a:lnTo>
                  <a:lnTo>
                    <a:pt x="5299826" y="723900"/>
                  </a:lnTo>
                  <a:lnTo>
                    <a:pt x="5324700" y="762000"/>
                  </a:lnTo>
                  <a:lnTo>
                    <a:pt x="5349002" y="800100"/>
                  </a:lnTo>
                  <a:lnTo>
                    <a:pt x="5372726" y="838200"/>
                  </a:lnTo>
                  <a:lnTo>
                    <a:pt x="5395865" y="876300"/>
                  </a:lnTo>
                  <a:lnTo>
                    <a:pt x="5418413" y="914400"/>
                  </a:lnTo>
                  <a:lnTo>
                    <a:pt x="5440364" y="952500"/>
                  </a:lnTo>
                  <a:lnTo>
                    <a:pt x="5461712" y="990600"/>
                  </a:lnTo>
                  <a:lnTo>
                    <a:pt x="5482450" y="1028700"/>
                  </a:lnTo>
                  <a:lnTo>
                    <a:pt x="5502573" y="1079500"/>
                  </a:lnTo>
                  <a:lnTo>
                    <a:pt x="5522075" y="1117600"/>
                  </a:lnTo>
                  <a:lnTo>
                    <a:pt x="5540949" y="1155700"/>
                  </a:lnTo>
                  <a:lnTo>
                    <a:pt x="5559189" y="1193800"/>
                  </a:lnTo>
                  <a:lnTo>
                    <a:pt x="5576788" y="1244600"/>
                  </a:lnTo>
                  <a:lnTo>
                    <a:pt x="5593742" y="1282700"/>
                  </a:lnTo>
                  <a:lnTo>
                    <a:pt x="5610043" y="1320800"/>
                  </a:lnTo>
                  <a:lnTo>
                    <a:pt x="5625686" y="1371600"/>
                  </a:lnTo>
                  <a:lnTo>
                    <a:pt x="5640664" y="1409700"/>
                  </a:lnTo>
                  <a:lnTo>
                    <a:pt x="5654972" y="1460500"/>
                  </a:lnTo>
                  <a:lnTo>
                    <a:pt x="5668602" y="1498600"/>
                  </a:lnTo>
                  <a:lnTo>
                    <a:pt x="5681550" y="1549400"/>
                  </a:lnTo>
                  <a:lnTo>
                    <a:pt x="5693808" y="1587500"/>
                  </a:lnTo>
                  <a:lnTo>
                    <a:pt x="5705371" y="1638300"/>
                  </a:lnTo>
                  <a:lnTo>
                    <a:pt x="5716233" y="1676400"/>
                  </a:lnTo>
                  <a:lnTo>
                    <a:pt x="5726387" y="1727200"/>
                  </a:lnTo>
                  <a:lnTo>
                    <a:pt x="5735827" y="1765300"/>
                  </a:lnTo>
                  <a:lnTo>
                    <a:pt x="5744547" y="1816100"/>
                  </a:lnTo>
                  <a:lnTo>
                    <a:pt x="5752542" y="1866900"/>
                  </a:lnTo>
                  <a:lnTo>
                    <a:pt x="5759804" y="1905000"/>
                  </a:lnTo>
                  <a:lnTo>
                    <a:pt x="5766327" y="1955800"/>
                  </a:lnTo>
                  <a:lnTo>
                    <a:pt x="5772106" y="2006600"/>
                  </a:lnTo>
                  <a:lnTo>
                    <a:pt x="5777135" y="2044700"/>
                  </a:lnTo>
                  <a:lnTo>
                    <a:pt x="5781407" y="2095500"/>
                  </a:lnTo>
                  <a:lnTo>
                    <a:pt x="5784916" y="2146300"/>
                  </a:lnTo>
                  <a:lnTo>
                    <a:pt x="5787656" y="2197100"/>
                  </a:lnTo>
                  <a:lnTo>
                    <a:pt x="5789620" y="2235200"/>
                  </a:lnTo>
                  <a:lnTo>
                    <a:pt x="5790804" y="2286000"/>
                  </a:lnTo>
                  <a:lnTo>
                    <a:pt x="5791199" y="2336800"/>
                  </a:lnTo>
                  <a:lnTo>
                    <a:pt x="5790804" y="2387600"/>
                  </a:lnTo>
                  <a:lnTo>
                    <a:pt x="5789620" y="2438400"/>
                  </a:lnTo>
                  <a:lnTo>
                    <a:pt x="5787656" y="2476500"/>
                  </a:lnTo>
                  <a:lnTo>
                    <a:pt x="5784916" y="2527300"/>
                  </a:lnTo>
                  <a:lnTo>
                    <a:pt x="5781407" y="2578100"/>
                  </a:lnTo>
                  <a:lnTo>
                    <a:pt x="5777135" y="2628900"/>
                  </a:lnTo>
                  <a:lnTo>
                    <a:pt x="5772106" y="2667000"/>
                  </a:lnTo>
                  <a:lnTo>
                    <a:pt x="5766327" y="2717800"/>
                  </a:lnTo>
                  <a:lnTo>
                    <a:pt x="5759804" y="2768600"/>
                  </a:lnTo>
                  <a:lnTo>
                    <a:pt x="5752542" y="2806700"/>
                  </a:lnTo>
                  <a:lnTo>
                    <a:pt x="5744547" y="2857500"/>
                  </a:lnTo>
                  <a:lnTo>
                    <a:pt x="5735827" y="2908300"/>
                  </a:lnTo>
                  <a:lnTo>
                    <a:pt x="5726387" y="2946400"/>
                  </a:lnTo>
                  <a:lnTo>
                    <a:pt x="5716233" y="2997200"/>
                  </a:lnTo>
                  <a:lnTo>
                    <a:pt x="5705371" y="3035300"/>
                  </a:lnTo>
                  <a:lnTo>
                    <a:pt x="5693808" y="3086100"/>
                  </a:lnTo>
                  <a:lnTo>
                    <a:pt x="5681550" y="3124200"/>
                  </a:lnTo>
                  <a:lnTo>
                    <a:pt x="5668602" y="3175000"/>
                  </a:lnTo>
                  <a:lnTo>
                    <a:pt x="5654972" y="3213100"/>
                  </a:lnTo>
                  <a:lnTo>
                    <a:pt x="5640664" y="3263900"/>
                  </a:lnTo>
                  <a:lnTo>
                    <a:pt x="5625686" y="3302000"/>
                  </a:lnTo>
                  <a:lnTo>
                    <a:pt x="5610043" y="3352800"/>
                  </a:lnTo>
                  <a:lnTo>
                    <a:pt x="5593742" y="3390900"/>
                  </a:lnTo>
                  <a:lnTo>
                    <a:pt x="5576788" y="3429000"/>
                  </a:lnTo>
                  <a:lnTo>
                    <a:pt x="5559189" y="3479800"/>
                  </a:lnTo>
                  <a:lnTo>
                    <a:pt x="5540949" y="3517900"/>
                  </a:lnTo>
                  <a:lnTo>
                    <a:pt x="5522075" y="3556000"/>
                  </a:lnTo>
                  <a:lnTo>
                    <a:pt x="5502573" y="3594100"/>
                  </a:lnTo>
                  <a:lnTo>
                    <a:pt x="5482450" y="3644900"/>
                  </a:lnTo>
                  <a:lnTo>
                    <a:pt x="5461712" y="3683000"/>
                  </a:lnTo>
                  <a:lnTo>
                    <a:pt x="5440364" y="3721100"/>
                  </a:lnTo>
                  <a:lnTo>
                    <a:pt x="5418413" y="3759200"/>
                  </a:lnTo>
                  <a:lnTo>
                    <a:pt x="5395865" y="3797300"/>
                  </a:lnTo>
                  <a:lnTo>
                    <a:pt x="5372726" y="3835400"/>
                  </a:lnTo>
                  <a:lnTo>
                    <a:pt x="5349002" y="3873500"/>
                  </a:lnTo>
                  <a:lnTo>
                    <a:pt x="5324700" y="3911600"/>
                  </a:lnTo>
                  <a:lnTo>
                    <a:pt x="5299826" y="3949700"/>
                  </a:lnTo>
                  <a:lnTo>
                    <a:pt x="5274385" y="3987800"/>
                  </a:lnTo>
                  <a:lnTo>
                    <a:pt x="5248383" y="4025900"/>
                  </a:lnTo>
                  <a:lnTo>
                    <a:pt x="5221828" y="4064000"/>
                  </a:lnTo>
                  <a:lnTo>
                    <a:pt x="5194725" y="4102100"/>
                  </a:lnTo>
                  <a:lnTo>
                    <a:pt x="5167081" y="4127500"/>
                  </a:lnTo>
                  <a:lnTo>
                    <a:pt x="5138900" y="4165600"/>
                  </a:lnTo>
                  <a:lnTo>
                    <a:pt x="5110191" y="4203700"/>
                  </a:lnTo>
                  <a:lnTo>
                    <a:pt x="5080957" y="4241800"/>
                  </a:lnTo>
                  <a:lnTo>
                    <a:pt x="5051207" y="4267200"/>
                  </a:lnTo>
                  <a:lnTo>
                    <a:pt x="5020946" y="4305300"/>
                  </a:lnTo>
                  <a:lnTo>
                    <a:pt x="4990180" y="4330700"/>
                  </a:lnTo>
                  <a:lnTo>
                    <a:pt x="4958915" y="4368800"/>
                  </a:lnTo>
                  <a:lnTo>
                    <a:pt x="4927158" y="4406900"/>
                  </a:lnTo>
                  <a:lnTo>
                    <a:pt x="4894914" y="4432300"/>
                  </a:lnTo>
                  <a:lnTo>
                    <a:pt x="4862190" y="4457700"/>
                  </a:lnTo>
                  <a:lnTo>
                    <a:pt x="4828992" y="4495800"/>
                  </a:lnTo>
                  <a:lnTo>
                    <a:pt x="4795326" y="4521200"/>
                  </a:lnTo>
                  <a:lnTo>
                    <a:pt x="4761198" y="4546600"/>
                  </a:lnTo>
                  <a:lnTo>
                    <a:pt x="4726614" y="4584700"/>
                  </a:lnTo>
                  <a:lnTo>
                    <a:pt x="4656104" y="4635500"/>
                  </a:lnTo>
                  <a:lnTo>
                    <a:pt x="4583845" y="4686300"/>
                  </a:lnTo>
                  <a:lnTo>
                    <a:pt x="4509885" y="4737100"/>
                  </a:lnTo>
                  <a:lnTo>
                    <a:pt x="4434276" y="4787900"/>
                  </a:lnTo>
                  <a:lnTo>
                    <a:pt x="4317873" y="4864100"/>
                  </a:lnTo>
                  <a:lnTo>
                    <a:pt x="4278300" y="4876800"/>
                  </a:lnTo>
                  <a:lnTo>
                    <a:pt x="4198033" y="4927600"/>
                  </a:lnTo>
                  <a:lnTo>
                    <a:pt x="4157351" y="4940300"/>
                  </a:lnTo>
                  <a:lnTo>
                    <a:pt x="4116311" y="4965700"/>
                  </a:lnTo>
                  <a:lnTo>
                    <a:pt x="4074921" y="4978400"/>
                  </a:lnTo>
                  <a:lnTo>
                    <a:pt x="4033185" y="5003800"/>
                  </a:lnTo>
                  <a:lnTo>
                    <a:pt x="3948702" y="5029200"/>
                  </a:lnTo>
                  <a:lnTo>
                    <a:pt x="3905968" y="5054600"/>
                  </a:lnTo>
                  <a:lnTo>
                    <a:pt x="3462009" y="5181600"/>
                  </a:lnTo>
                  <a:close/>
                </a:path>
                <a:path w="5791200" h="5232400">
                  <a:moveTo>
                    <a:pt x="3323490" y="5207000"/>
                  </a:moveTo>
                  <a:lnTo>
                    <a:pt x="2467709" y="5207000"/>
                  </a:lnTo>
                  <a:lnTo>
                    <a:pt x="2375112" y="5181600"/>
                  </a:lnTo>
                  <a:lnTo>
                    <a:pt x="3416087" y="5181600"/>
                  </a:lnTo>
                  <a:lnTo>
                    <a:pt x="3323490" y="5207000"/>
                  </a:lnTo>
                  <a:close/>
                </a:path>
                <a:path w="5791200" h="5232400">
                  <a:moveTo>
                    <a:pt x="3229930" y="5219700"/>
                  </a:moveTo>
                  <a:lnTo>
                    <a:pt x="2561269" y="5219700"/>
                  </a:lnTo>
                  <a:lnTo>
                    <a:pt x="2514372" y="5207000"/>
                  </a:lnTo>
                  <a:lnTo>
                    <a:pt x="3276827" y="5207000"/>
                  </a:lnTo>
                  <a:lnTo>
                    <a:pt x="3229930" y="5219700"/>
                  </a:lnTo>
                  <a:close/>
                </a:path>
                <a:path w="5791200" h="5232400">
                  <a:moveTo>
                    <a:pt x="3087893" y="5232400"/>
                  </a:moveTo>
                  <a:lnTo>
                    <a:pt x="2703306" y="5232400"/>
                  </a:lnTo>
                  <a:lnTo>
                    <a:pt x="2655742" y="5219700"/>
                  </a:lnTo>
                  <a:lnTo>
                    <a:pt x="3135457" y="5219700"/>
                  </a:lnTo>
                  <a:lnTo>
                    <a:pt x="3087893" y="5232400"/>
                  </a:lnTo>
                  <a:close/>
                </a:path>
              </a:pathLst>
            </a:custGeom>
            <a:solidFill>
              <a:srgbClr val="F1D9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99407" y="1"/>
              <a:ext cx="1800225" cy="1026160"/>
            </a:xfrm>
            <a:custGeom>
              <a:avLst/>
              <a:gdLst/>
              <a:ahLst/>
              <a:cxnLst/>
              <a:rect l="l" t="t" r="r" b="b"/>
              <a:pathLst>
                <a:path w="1800225" h="1026160">
                  <a:moveTo>
                    <a:pt x="900111" y="1026113"/>
                  </a:moveTo>
                  <a:lnTo>
                    <a:pt x="852308" y="1024865"/>
                  </a:lnTo>
                  <a:lnTo>
                    <a:pt x="805154" y="1021164"/>
                  </a:lnTo>
                  <a:lnTo>
                    <a:pt x="758712" y="1015070"/>
                  </a:lnTo>
                  <a:lnTo>
                    <a:pt x="713044" y="1006648"/>
                  </a:lnTo>
                  <a:lnTo>
                    <a:pt x="668213" y="995958"/>
                  </a:lnTo>
                  <a:lnTo>
                    <a:pt x="624280" y="983063"/>
                  </a:lnTo>
                  <a:lnTo>
                    <a:pt x="581308" y="968025"/>
                  </a:lnTo>
                  <a:lnTo>
                    <a:pt x="539360" y="950906"/>
                  </a:lnTo>
                  <a:lnTo>
                    <a:pt x="498497" y="931769"/>
                  </a:lnTo>
                  <a:lnTo>
                    <a:pt x="458781" y="910676"/>
                  </a:lnTo>
                  <a:lnTo>
                    <a:pt x="420275" y="887689"/>
                  </a:lnTo>
                  <a:lnTo>
                    <a:pt x="383041" y="862870"/>
                  </a:lnTo>
                  <a:lnTo>
                    <a:pt x="347141" y="836281"/>
                  </a:lnTo>
                  <a:lnTo>
                    <a:pt x="312637" y="807985"/>
                  </a:lnTo>
                  <a:lnTo>
                    <a:pt x="279592" y="778044"/>
                  </a:lnTo>
                  <a:lnTo>
                    <a:pt x="248068" y="746520"/>
                  </a:lnTo>
                  <a:lnTo>
                    <a:pt x="218127" y="713475"/>
                  </a:lnTo>
                  <a:lnTo>
                    <a:pt x="189831" y="678971"/>
                  </a:lnTo>
                  <a:lnTo>
                    <a:pt x="163242" y="643072"/>
                  </a:lnTo>
                  <a:lnTo>
                    <a:pt x="138423" y="605837"/>
                  </a:lnTo>
                  <a:lnTo>
                    <a:pt x="115436" y="567332"/>
                  </a:lnTo>
                  <a:lnTo>
                    <a:pt x="94343" y="527616"/>
                  </a:lnTo>
                  <a:lnTo>
                    <a:pt x="75206" y="486753"/>
                  </a:lnTo>
                  <a:lnTo>
                    <a:pt x="58088" y="444804"/>
                  </a:lnTo>
                  <a:lnTo>
                    <a:pt x="43050" y="401832"/>
                  </a:lnTo>
                  <a:lnTo>
                    <a:pt x="30155" y="357900"/>
                  </a:lnTo>
                  <a:lnTo>
                    <a:pt x="19465" y="313068"/>
                  </a:lnTo>
                  <a:lnTo>
                    <a:pt x="11042" y="267401"/>
                  </a:lnTo>
                  <a:lnTo>
                    <a:pt x="4949" y="220959"/>
                  </a:lnTo>
                  <a:lnTo>
                    <a:pt x="1247" y="173804"/>
                  </a:lnTo>
                  <a:lnTo>
                    <a:pt x="0" y="126000"/>
                  </a:lnTo>
                  <a:lnTo>
                    <a:pt x="1247" y="78196"/>
                  </a:lnTo>
                  <a:lnTo>
                    <a:pt x="4949" y="31042"/>
                  </a:lnTo>
                  <a:lnTo>
                    <a:pt x="9022" y="0"/>
                  </a:lnTo>
                  <a:lnTo>
                    <a:pt x="1791202" y="0"/>
                  </a:lnTo>
                  <a:lnTo>
                    <a:pt x="1795275" y="31042"/>
                  </a:lnTo>
                  <a:lnTo>
                    <a:pt x="1798977" y="78196"/>
                  </a:lnTo>
                  <a:lnTo>
                    <a:pt x="1800224" y="126026"/>
                  </a:lnTo>
                  <a:lnTo>
                    <a:pt x="1798977" y="173804"/>
                  </a:lnTo>
                  <a:lnTo>
                    <a:pt x="1795275" y="220959"/>
                  </a:lnTo>
                  <a:lnTo>
                    <a:pt x="1789182" y="267401"/>
                  </a:lnTo>
                  <a:lnTo>
                    <a:pt x="1780759" y="313068"/>
                  </a:lnTo>
                  <a:lnTo>
                    <a:pt x="1770069" y="357900"/>
                  </a:lnTo>
                  <a:lnTo>
                    <a:pt x="1757174" y="401832"/>
                  </a:lnTo>
                  <a:lnTo>
                    <a:pt x="1742136" y="444804"/>
                  </a:lnTo>
                  <a:lnTo>
                    <a:pt x="1725018" y="486753"/>
                  </a:lnTo>
                  <a:lnTo>
                    <a:pt x="1705881" y="527616"/>
                  </a:lnTo>
                  <a:lnTo>
                    <a:pt x="1684788" y="567332"/>
                  </a:lnTo>
                  <a:lnTo>
                    <a:pt x="1661801" y="605837"/>
                  </a:lnTo>
                  <a:lnTo>
                    <a:pt x="1636982" y="643072"/>
                  </a:lnTo>
                  <a:lnTo>
                    <a:pt x="1610393" y="678971"/>
                  </a:lnTo>
                  <a:lnTo>
                    <a:pt x="1582097" y="713475"/>
                  </a:lnTo>
                  <a:lnTo>
                    <a:pt x="1552156" y="746520"/>
                  </a:lnTo>
                  <a:lnTo>
                    <a:pt x="1520632" y="778044"/>
                  </a:lnTo>
                  <a:lnTo>
                    <a:pt x="1487587" y="807985"/>
                  </a:lnTo>
                  <a:lnTo>
                    <a:pt x="1453083" y="836281"/>
                  </a:lnTo>
                  <a:lnTo>
                    <a:pt x="1417183" y="862870"/>
                  </a:lnTo>
                  <a:lnTo>
                    <a:pt x="1379949" y="887689"/>
                  </a:lnTo>
                  <a:lnTo>
                    <a:pt x="1341443" y="910676"/>
                  </a:lnTo>
                  <a:lnTo>
                    <a:pt x="1301727" y="931769"/>
                  </a:lnTo>
                  <a:lnTo>
                    <a:pt x="1260864" y="950906"/>
                  </a:lnTo>
                  <a:lnTo>
                    <a:pt x="1218916" y="968025"/>
                  </a:lnTo>
                  <a:lnTo>
                    <a:pt x="1175944" y="983063"/>
                  </a:lnTo>
                  <a:lnTo>
                    <a:pt x="1132011" y="995958"/>
                  </a:lnTo>
                  <a:lnTo>
                    <a:pt x="1087180" y="1006648"/>
                  </a:lnTo>
                  <a:lnTo>
                    <a:pt x="1041512" y="1015070"/>
                  </a:lnTo>
                  <a:lnTo>
                    <a:pt x="995070" y="1021164"/>
                  </a:lnTo>
                  <a:lnTo>
                    <a:pt x="947916" y="1024865"/>
                  </a:lnTo>
                  <a:lnTo>
                    <a:pt x="900111" y="1026113"/>
                  </a:lnTo>
                  <a:close/>
                </a:path>
              </a:pathLst>
            </a:custGeom>
            <a:solidFill>
              <a:srgbClr val="B9C8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852153"/>
            <a:ext cx="11784965" cy="26543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marR="5080">
              <a:lnSpc>
                <a:spcPts val="9900"/>
              </a:lnSpc>
              <a:spcBef>
                <a:spcPts val="1100"/>
              </a:spcBef>
            </a:pPr>
            <a:r>
              <a:rPr b="1" dirty="0">
                <a:latin typeface="+mj-lt"/>
                <a:cs typeface="Palatino Linotype"/>
              </a:rPr>
              <a:t>What is the NIH Public Access Policy?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16000" y="3594324"/>
            <a:ext cx="11569065" cy="6341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Requires</a:t>
            </a:r>
            <a:r>
              <a:rPr sz="3200" spc="-13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scientists</a:t>
            </a:r>
            <a:r>
              <a:rPr sz="3200" spc="-13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65" dirty="0">
                <a:solidFill>
                  <a:srgbClr val="575757"/>
                </a:solidFill>
                <a:latin typeface="+mj-lt"/>
                <a:cs typeface="Tahoma"/>
              </a:rPr>
              <a:t>to</a:t>
            </a:r>
            <a:r>
              <a:rPr sz="3200" spc="-13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submit</a:t>
            </a:r>
            <a:r>
              <a:rPr sz="3200" spc="-13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final</a:t>
            </a:r>
            <a:r>
              <a:rPr sz="3200" spc="-13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peer-reviewed</a:t>
            </a:r>
            <a:r>
              <a:rPr sz="3200" spc="-13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10" dirty="0">
                <a:solidFill>
                  <a:srgbClr val="575757"/>
                </a:solidFill>
                <a:latin typeface="+mj-lt"/>
                <a:cs typeface="Tahoma"/>
              </a:rPr>
              <a:t>journal manuscripts</a:t>
            </a:r>
            <a:r>
              <a:rPr sz="3200" spc="-15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that</a:t>
            </a:r>
            <a:r>
              <a:rPr sz="3200" spc="-15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20" dirty="0">
                <a:solidFill>
                  <a:srgbClr val="575757"/>
                </a:solidFill>
                <a:latin typeface="+mj-lt"/>
                <a:cs typeface="Tahoma"/>
              </a:rPr>
              <a:t>arise</a:t>
            </a:r>
            <a:r>
              <a:rPr sz="32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from</a:t>
            </a:r>
            <a:r>
              <a:rPr sz="3200" spc="-15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90" dirty="0">
                <a:solidFill>
                  <a:srgbClr val="575757"/>
                </a:solidFill>
                <a:latin typeface="+mj-lt"/>
                <a:cs typeface="Tahoma"/>
              </a:rPr>
              <a:t>NIH</a:t>
            </a:r>
            <a:r>
              <a:rPr sz="3200" spc="-15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funds</a:t>
            </a:r>
            <a:r>
              <a:rPr sz="32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65" dirty="0">
                <a:solidFill>
                  <a:srgbClr val="575757"/>
                </a:solidFill>
                <a:latin typeface="+mj-lt"/>
                <a:cs typeface="Tahoma"/>
              </a:rPr>
              <a:t>to</a:t>
            </a:r>
            <a:r>
              <a:rPr sz="3200" spc="-15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100" dirty="0">
                <a:solidFill>
                  <a:srgbClr val="575757"/>
                </a:solidFill>
                <a:latin typeface="+mj-lt"/>
                <a:cs typeface="Tahoma"/>
              </a:rPr>
              <a:t>PubMed</a:t>
            </a:r>
            <a:r>
              <a:rPr sz="3200" spc="-15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Central</a:t>
            </a:r>
            <a:r>
              <a:rPr sz="32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10" dirty="0">
                <a:solidFill>
                  <a:srgbClr val="575757"/>
                </a:solidFill>
                <a:latin typeface="+mj-lt"/>
                <a:cs typeface="Tahoma"/>
              </a:rPr>
              <a:t>(PMC)</a:t>
            </a:r>
            <a:r>
              <a:rPr lang="en-US" sz="3200" spc="-10" dirty="0">
                <a:solidFill>
                  <a:srgbClr val="575757"/>
                </a:solidFill>
                <a:latin typeface="+mj-lt"/>
                <a:cs typeface="Tahoma"/>
              </a:rPr>
              <a:t>.</a:t>
            </a:r>
            <a:endParaRPr sz="3200" dirty="0">
              <a:latin typeface="+mj-lt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55"/>
              </a:spcBef>
            </a:pPr>
            <a:r>
              <a:rPr sz="3200" u="heavy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ahoma"/>
              </a:rPr>
              <a:t>Maximum</a:t>
            </a:r>
            <a:r>
              <a:rPr sz="3200" u="heavy" spc="-50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ahoma"/>
              </a:rPr>
              <a:t> </a:t>
            </a:r>
            <a:r>
              <a:rPr sz="3200" u="heavy" spc="70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ahoma"/>
              </a:rPr>
              <a:t>12-</a:t>
            </a:r>
            <a:r>
              <a:rPr sz="3200" u="heavy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ahoma"/>
              </a:rPr>
              <a:t>month</a:t>
            </a:r>
            <a:r>
              <a:rPr sz="3200" u="heavy" spc="-50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ahoma"/>
              </a:rPr>
              <a:t> </a:t>
            </a:r>
            <a:r>
              <a:rPr sz="3200" u="heavy" spc="-10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ahoma"/>
              </a:rPr>
              <a:t>embar</a:t>
            </a:r>
            <a:r>
              <a:rPr sz="3200" spc="-10" dirty="0">
                <a:solidFill>
                  <a:srgbClr val="575757"/>
                </a:solidFill>
                <a:latin typeface="+mj-lt"/>
                <a:cs typeface="Tahoma"/>
              </a:rPr>
              <a:t>g</a:t>
            </a:r>
            <a:r>
              <a:rPr sz="3200" u="heavy" spc="-10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ahoma"/>
              </a:rPr>
              <a:t>o</a:t>
            </a:r>
            <a:r>
              <a:rPr lang="en-US" sz="3200" u="heavy" spc="-10" dirty="0">
                <a:solidFill>
                  <a:srgbClr val="575757"/>
                </a:solidFill>
                <a:uFill>
                  <a:solidFill>
                    <a:srgbClr val="575757"/>
                  </a:solidFill>
                </a:uFill>
                <a:latin typeface="+mj-lt"/>
                <a:cs typeface="Tahoma"/>
              </a:rPr>
              <a:t>!</a:t>
            </a:r>
            <a:endParaRPr sz="3200" dirty="0">
              <a:latin typeface="+mj-lt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sz="4800" b="1" spc="-325" dirty="0">
                <a:solidFill>
                  <a:srgbClr val="575757"/>
                </a:solidFill>
                <a:latin typeface="+mj-lt"/>
                <a:cs typeface="Tahoma"/>
              </a:rPr>
              <a:t>Enforcement:</a:t>
            </a:r>
            <a:endParaRPr sz="4800" dirty="0">
              <a:latin typeface="+mj-lt"/>
              <a:cs typeface="Tahoma"/>
            </a:endParaRPr>
          </a:p>
          <a:p>
            <a:pPr marL="12700" marR="1674495">
              <a:lnSpc>
                <a:spcPts val="4430"/>
              </a:lnSpc>
              <a:spcBef>
                <a:spcPts val="125"/>
              </a:spcBef>
            </a:pPr>
            <a:r>
              <a:rPr sz="3200" spc="50" dirty="0">
                <a:solidFill>
                  <a:srgbClr val="575757"/>
                </a:solidFill>
                <a:latin typeface="+mj-lt"/>
                <a:cs typeface="Tahoma"/>
              </a:rPr>
              <a:t>Anyone</a:t>
            </a:r>
            <a:r>
              <a:rPr sz="32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submitting</a:t>
            </a:r>
            <a:r>
              <a:rPr sz="32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50" dirty="0">
                <a:solidFill>
                  <a:srgbClr val="575757"/>
                </a:solidFill>
                <a:latin typeface="+mj-lt"/>
                <a:cs typeface="Tahoma"/>
              </a:rPr>
              <a:t>an</a:t>
            </a:r>
            <a:r>
              <a:rPr sz="32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20" dirty="0">
                <a:solidFill>
                  <a:srgbClr val="575757"/>
                </a:solidFill>
                <a:latin typeface="+mj-lt"/>
                <a:cs typeface="Tahoma"/>
              </a:rPr>
              <a:t>application,</a:t>
            </a:r>
            <a:r>
              <a:rPr sz="32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proposal</a:t>
            </a:r>
            <a:r>
              <a:rPr sz="32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or</a:t>
            </a:r>
            <a:r>
              <a:rPr sz="32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report</a:t>
            </a:r>
            <a:r>
              <a:rPr sz="32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40" dirty="0">
                <a:solidFill>
                  <a:srgbClr val="575757"/>
                </a:solidFill>
                <a:latin typeface="+mj-lt"/>
                <a:cs typeface="Tahoma"/>
              </a:rPr>
              <a:t>to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the</a:t>
            </a:r>
            <a:r>
              <a:rPr sz="32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90" dirty="0">
                <a:solidFill>
                  <a:srgbClr val="575757"/>
                </a:solidFill>
                <a:latin typeface="+mj-lt"/>
                <a:cs typeface="Tahoma"/>
              </a:rPr>
              <a:t>NIH</a:t>
            </a:r>
            <a:r>
              <a:rPr sz="3200" spc="-14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10" dirty="0">
                <a:solidFill>
                  <a:srgbClr val="575757"/>
                </a:solidFill>
                <a:latin typeface="+mj-lt"/>
                <a:cs typeface="Tahoma"/>
              </a:rPr>
              <a:t>must</a:t>
            </a:r>
            <a:r>
              <a:rPr sz="32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include</a:t>
            </a:r>
            <a:r>
              <a:rPr sz="3200" spc="-14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the</a:t>
            </a:r>
            <a:r>
              <a:rPr sz="3200" spc="-14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275" dirty="0">
                <a:solidFill>
                  <a:srgbClr val="575757"/>
                </a:solidFill>
                <a:latin typeface="+mj-lt"/>
                <a:cs typeface="Tahoma"/>
              </a:rPr>
              <a:t>PMC</a:t>
            </a:r>
            <a:r>
              <a:rPr sz="32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reference</a:t>
            </a:r>
            <a:r>
              <a:rPr sz="3200" spc="-14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10" dirty="0">
                <a:solidFill>
                  <a:srgbClr val="575757"/>
                </a:solidFill>
                <a:latin typeface="+mj-lt"/>
                <a:cs typeface="Tahoma"/>
              </a:rPr>
              <a:t>number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(PMCID)</a:t>
            </a:r>
            <a:r>
              <a:rPr sz="3200" spc="-13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when</a:t>
            </a:r>
            <a:r>
              <a:rPr sz="3200" spc="-13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citing</a:t>
            </a:r>
            <a:r>
              <a:rPr sz="3200" spc="-13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10" dirty="0">
                <a:solidFill>
                  <a:srgbClr val="575757"/>
                </a:solidFill>
                <a:latin typeface="+mj-lt"/>
                <a:cs typeface="Tahoma"/>
              </a:rPr>
              <a:t>applicable</a:t>
            </a:r>
            <a:r>
              <a:rPr sz="3200" spc="-13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10" dirty="0">
                <a:solidFill>
                  <a:srgbClr val="575757"/>
                </a:solidFill>
                <a:latin typeface="+mj-lt"/>
                <a:cs typeface="Tahoma"/>
              </a:rPr>
              <a:t>papers.</a:t>
            </a:r>
            <a:endParaRPr sz="3200" dirty="0">
              <a:latin typeface="+mj-lt"/>
              <a:cs typeface="Tahoma"/>
            </a:endParaRPr>
          </a:p>
          <a:p>
            <a:pPr marL="12700" marR="1390650">
              <a:lnSpc>
                <a:spcPct val="115199"/>
              </a:lnSpc>
              <a:spcBef>
                <a:spcPts val="755"/>
              </a:spcBef>
            </a:pPr>
            <a:r>
              <a:rPr sz="3200" spc="90" dirty="0">
                <a:solidFill>
                  <a:srgbClr val="575757"/>
                </a:solidFill>
                <a:latin typeface="+mj-lt"/>
                <a:cs typeface="Tahoma"/>
              </a:rPr>
              <a:t>NIH</a:t>
            </a:r>
            <a:r>
              <a:rPr sz="3200" spc="-15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will</a:t>
            </a:r>
            <a:r>
              <a:rPr sz="3200" spc="-15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delay</a:t>
            </a:r>
            <a:r>
              <a:rPr sz="3200" spc="-15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processing</a:t>
            </a:r>
            <a:r>
              <a:rPr sz="3200" spc="-15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80" dirty="0">
                <a:solidFill>
                  <a:srgbClr val="575757"/>
                </a:solidFill>
                <a:latin typeface="+mj-lt"/>
                <a:cs typeface="Tahoma"/>
              </a:rPr>
              <a:t>of</a:t>
            </a:r>
            <a:r>
              <a:rPr sz="3200" spc="-15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non-competing</a:t>
            </a:r>
            <a:r>
              <a:rPr sz="3200" spc="-15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10" dirty="0">
                <a:solidFill>
                  <a:srgbClr val="575757"/>
                </a:solidFill>
                <a:latin typeface="+mj-lt"/>
                <a:cs typeface="Tahoma"/>
              </a:rPr>
              <a:t>continuation </a:t>
            </a:r>
            <a:r>
              <a:rPr sz="3200" spc="-25" dirty="0">
                <a:solidFill>
                  <a:srgbClr val="575757"/>
                </a:solidFill>
                <a:latin typeface="+mj-lt"/>
                <a:cs typeface="Tahoma"/>
              </a:rPr>
              <a:t>grant</a:t>
            </a:r>
            <a:r>
              <a:rPr sz="3200" spc="-16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20" dirty="0">
                <a:solidFill>
                  <a:srgbClr val="575757"/>
                </a:solidFill>
                <a:latin typeface="+mj-lt"/>
                <a:cs typeface="Tahoma"/>
              </a:rPr>
              <a:t>awards</a:t>
            </a:r>
            <a:r>
              <a:rPr sz="3200" spc="-16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65" dirty="0">
                <a:solidFill>
                  <a:srgbClr val="575757"/>
                </a:solidFill>
                <a:latin typeface="+mj-lt"/>
                <a:cs typeface="Tahoma"/>
              </a:rPr>
              <a:t>if</a:t>
            </a:r>
            <a:r>
              <a:rPr sz="3200" spc="-16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publications</a:t>
            </a:r>
            <a:r>
              <a:rPr sz="3200" spc="-16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25" dirty="0">
                <a:solidFill>
                  <a:srgbClr val="575757"/>
                </a:solidFill>
                <a:latin typeface="+mj-lt"/>
                <a:cs typeface="Tahoma"/>
              </a:rPr>
              <a:t>arising</a:t>
            </a:r>
            <a:r>
              <a:rPr sz="3200" spc="-16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from</a:t>
            </a:r>
            <a:r>
              <a:rPr sz="3200" spc="-16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that</a:t>
            </a:r>
            <a:r>
              <a:rPr sz="3200" spc="-16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10" dirty="0">
                <a:solidFill>
                  <a:srgbClr val="575757"/>
                </a:solidFill>
                <a:latin typeface="+mj-lt"/>
                <a:cs typeface="Tahoma"/>
              </a:rPr>
              <a:t>award</a:t>
            </a:r>
            <a:r>
              <a:rPr sz="3200" spc="-16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25" dirty="0">
                <a:solidFill>
                  <a:srgbClr val="575757"/>
                </a:solidFill>
                <a:latin typeface="+mj-lt"/>
                <a:cs typeface="Tahoma"/>
              </a:rPr>
              <a:t>are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not</a:t>
            </a:r>
            <a:r>
              <a:rPr sz="32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in</a:t>
            </a:r>
            <a:r>
              <a:rPr sz="3200" spc="-14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compliance</a:t>
            </a:r>
            <a:r>
              <a:rPr sz="3200" spc="-14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50" dirty="0">
                <a:solidFill>
                  <a:srgbClr val="575757"/>
                </a:solidFill>
                <a:latin typeface="+mj-lt"/>
                <a:cs typeface="Tahoma"/>
              </a:rPr>
              <a:t>with</a:t>
            </a:r>
            <a:r>
              <a:rPr sz="32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the</a:t>
            </a:r>
            <a:r>
              <a:rPr sz="3200" spc="-14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90" dirty="0">
                <a:solidFill>
                  <a:srgbClr val="575757"/>
                </a:solidFill>
                <a:latin typeface="+mj-lt"/>
                <a:cs typeface="Tahoma"/>
              </a:rPr>
              <a:t>NIH</a:t>
            </a:r>
            <a:r>
              <a:rPr sz="3200" spc="-14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public</a:t>
            </a:r>
            <a:r>
              <a:rPr sz="32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20" dirty="0">
                <a:solidFill>
                  <a:srgbClr val="575757"/>
                </a:solidFill>
                <a:latin typeface="+mj-lt"/>
                <a:cs typeface="Tahoma"/>
              </a:rPr>
              <a:t>access</a:t>
            </a:r>
            <a:r>
              <a:rPr sz="3200" spc="-14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10" dirty="0">
                <a:solidFill>
                  <a:srgbClr val="575757"/>
                </a:solidFill>
                <a:latin typeface="+mj-lt"/>
                <a:cs typeface="Tahoma"/>
              </a:rPr>
              <a:t>policy.</a:t>
            </a:r>
            <a:endParaRPr sz="3200" dirty="0">
              <a:latin typeface="+mj-lt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396296" y="6025095"/>
            <a:ext cx="4254500" cy="3801110"/>
            <a:chOff x="12396296" y="6025095"/>
            <a:chExt cx="4254500" cy="380111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96296" y="6025095"/>
              <a:ext cx="3808896" cy="37973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383654" y="8558767"/>
              <a:ext cx="1266825" cy="1266825"/>
            </a:xfrm>
            <a:custGeom>
              <a:avLst/>
              <a:gdLst/>
              <a:ahLst/>
              <a:cxnLst/>
              <a:rect l="l" t="t" r="r" b="b"/>
              <a:pathLst>
                <a:path w="1266825" h="1266825">
                  <a:moveTo>
                    <a:pt x="633412" y="1266824"/>
                  </a:moveTo>
                  <a:lnTo>
                    <a:pt x="586140" y="1265087"/>
                  </a:lnTo>
                  <a:lnTo>
                    <a:pt x="539811" y="1259957"/>
                  </a:lnTo>
                  <a:lnTo>
                    <a:pt x="494548" y="1251556"/>
                  </a:lnTo>
                  <a:lnTo>
                    <a:pt x="450474" y="1240006"/>
                  </a:lnTo>
                  <a:lnTo>
                    <a:pt x="407711" y="1225431"/>
                  </a:lnTo>
                  <a:lnTo>
                    <a:pt x="366381" y="1207953"/>
                  </a:lnTo>
                  <a:lnTo>
                    <a:pt x="326608" y="1187695"/>
                  </a:lnTo>
                  <a:lnTo>
                    <a:pt x="288512" y="1164778"/>
                  </a:lnTo>
                  <a:lnTo>
                    <a:pt x="252218" y="1139325"/>
                  </a:lnTo>
                  <a:lnTo>
                    <a:pt x="217847" y="1111459"/>
                  </a:lnTo>
                  <a:lnTo>
                    <a:pt x="185522" y="1081302"/>
                  </a:lnTo>
                  <a:lnTo>
                    <a:pt x="155365" y="1048977"/>
                  </a:lnTo>
                  <a:lnTo>
                    <a:pt x="127499" y="1014606"/>
                  </a:lnTo>
                  <a:lnTo>
                    <a:pt x="102046" y="978312"/>
                  </a:lnTo>
                  <a:lnTo>
                    <a:pt x="79129" y="940216"/>
                  </a:lnTo>
                  <a:lnTo>
                    <a:pt x="58870" y="900443"/>
                  </a:lnTo>
                  <a:lnTo>
                    <a:pt x="41392" y="859113"/>
                  </a:lnTo>
                  <a:lnTo>
                    <a:pt x="26818" y="816350"/>
                  </a:lnTo>
                  <a:lnTo>
                    <a:pt x="15268" y="772276"/>
                  </a:lnTo>
                  <a:lnTo>
                    <a:pt x="6867" y="727013"/>
                  </a:lnTo>
                  <a:lnTo>
                    <a:pt x="1737" y="680684"/>
                  </a:lnTo>
                  <a:lnTo>
                    <a:pt x="0" y="633412"/>
                  </a:lnTo>
                  <a:lnTo>
                    <a:pt x="1737" y="586140"/>
                  </a:lnTo>
                  <a:lnTo>
                    <a:pt x="6867" y="539811"/>
                  </a:lnTo>
                  <a:lnTo>
                    <a:pt x="15268" y="494548"/>
                  </a:lnTo>
                  <a:lnTo>
                    <a:pt x="26818" y="450474"/>
                  </a:lnTo>
                  <a:lnTo>
                    <a:pt x="41392" y="407711"/>
                  </a:lnTo>
                  <a:lnTo>
                    <a:pt x="58870" y="366381"/>
                  </a:lnTo>
                  <a:lnTo>
                    <a:pt x="79129" y="326608"/>
                  </a:lnTo>
                  <a:lnTo>
                    <a:pt x="102046" y="288512"/>
                  </a:lnTo>
                  <a:lnTo>
                    <a:pt x="127499" y="252218"/>
                  </a:lnTo>
                  <a:lnTo>
                    <a:pt x="155365" y="217847"/>
                  </a:lnTo>
                  <a:lnTo>
                    <a:pt x="185522" y="185522"/>
                  </a:lnTo>
                  <a:lnTo>
                    <a:pt x="217847" y="155365"/>
                  </a:lnTo>
                  <a:lnTo>
                    <a:pt x="252218" y="127499"/>
                  </a:lnTo>
                  <a:lnTo>
                    <a:pt x="288512" y="102046"/>
                  </a:lnTo>
                  <a:lnTo>
                    <a:pt x="326608" y="79129"/>
                  </a:lnTo>
                  <a:lnTo>
                    <a:pt x="366381" y="58870"/>
                  </a:lnTo>
                  <a:lnTo>
                    <a:pt x="407711" y="41392"/>
                  </a:lnTo>
                  <a:lnTo>
                    <a:pt x="450474" y="26818"/>
                  </a:lnTo>
                  <a:lnTo>
                    <a:pt x="494548" y="15268"/>
                  </a:lnTo>
                  <a:lnTo>
                    <a:pt x="539811" y="6867"/>
                  </a:lnTo>
                  <a:lnTo>
                    <a:pt x="586140" y="1737"/>
                  </a:lnTo>
                  <a:lnTo>
                    <a:pt x="633412" y="0"/>
                  </a:lnTo>
                  <a:lnTo>
                    <a:pt x="680684" y="1737"/>
                  </a:lnTo>
                  <a:lnTo>
                    <a:pt x="727013" y="6867"/>
                  </a:lnTo>
                  <a:lnTo>
                    <a:pt x="772276" y="15268"/>
                  </a:lnTo>
                  <a:lnTo>
                    <a:pt x="816350" y="26818"/>
                  </a:lnTo>
                  <a:lnTo>
                    <a:pt x="859113" y="41392"/>
                  </a:lnTo>
                  <a:lnTo>
                    <a:pt x="900443" y="58870"/>
                  </a:lnTo>
                  <a:lnTo>
                    <a:pt x="940216" y="79129"/>
                  </a:lnTo>
                  <a:lnTo>
                    <a:pt x="978312" y="102046"/>
                  </a:lnTo>
                  <a:lnTo>
                    <a:pt x="1014606" y="127499"/>
                  </a:lnTo>
                  <a:lnTo>
                    <a:pt x="1048977" y="155365"/>
                  </a:lnTo>
                  <a:lnTo>
                    <a:pt x="1081302" y="185522"/>
                  </a:lnTo>
                  <a:lnTo>
                    <a:pt x="1111459" y="217847"/>
                  </a:lnTo>
                  <a:lnTo>
                    <a:pt x="1139325" y="252218"/>
                  </a:lnTo>
                  <a:lnTo>
                    <a:pt x="1164778" y="288512"/>
                  </a:lnTo>
                  <a:lnTo>
                    <a:pt x="1187695" y="326608"/>
                  </a:lnTo>
                  <a:lnTo>
                    <a:pt x="1207953" y="366381"/>
                  </a:lnTo>
                  <a:lnTo>
                    <a:pt x="1225431" y="407711"/>
                  </a:lnTo>
                  <a:lnTo>
                    <a:pt x="1240006" y="450474"/>
                  </a:lnTo>
                  <a:lnTo>
                    <a:pt x="1251556" y="494548"/>
                  </a:lnTo>
                  <a:lnTo>
                    <a:pt x="1259957" y="539811"/>
                  </a:lnTo>
                  <a:lnTo>
                    <a:pt x="1265087" y="586140"/>
                  </a:lnTo>
                  <a:lnTo>
                    <a:pt x="1266824" y="633412"/>
                  </a:lnTo>
                  <a:lnTo>
                    <a:pt x="1265087" y="680684"/>
                  </a:lnTo>
                  <a:lnTo>
                    <a:pt x="1259957" y="727013"/>
                  </a:lnTo>
                  <a:lnTo>
                    <a:pt x="1251556" y="772276"/>
                  </a:lnTo>
                  <a:lnTo>
                    <a:pt x="1240006" y="816350"/>
                  </a:lnTo>
                  <a:lnTo>
                    <a:pt x="1225431" y="859113"/>
                  </a:lnTo>
                  <a:lnTo>
                    <a:pt x="1207953" y="900443"/>
                  </a:lnTo>
                  <a:lnTo>
                    <a:pt x="1187695" y="940216"/>
                  </a:lnTo>
                  <a:lnTo>
                    <a:pt x="1164778" y="978312"/>
                  </a:lnTo>
                  <a:lnTo>
                    <a:pt x="1139325" y="1014606"/>
                  </a:lnTo>
                  <a:lnTo>
                    <a:pt x="1111459" y="1048977"/>
                  </a:lnTo>
                  <a:lnTo>
                    <a:pt x="1081302" y="1081302"/>
                  </a:lnTo>
                  <a:lnTo>
                    <a:pt x="1048977" y="1111459"/>
                  </a:lnTo>
                  <a:lnTo>
                    <a:pt x="1014606" y="1139325"/>
                  </a:lnTo>
                  <a:lnTo>
                    <a:pt x="978312" y="1164778"/>
                  </a:lnTo>
                  <a:lnTo>
                    <a:pt x="940216" y="1187695"/>
                  </a:lnTo>
                  <a:lnTo>
                    <a:pt x="900443" y="1207953"/>
                  </a:lnTo>
                  <a:lnTo>
                    <a:pt x="859113" y="1225431"/>
                  </a:lnTo>
                  <a:lnTo>
                    <a:pt x="816350" y="1240006"/>
                  </a:lnTo>
                  <a:lnTo>
                    <a:pt x="772276" y="1251556"/>
                  </a:lnTo>
                  <a:lnTo>
                    <a:pt x="727013" y="1259957"/>
                  </a:lnTo>
                  <a:lnTo>
                    <a:pt x="680684" y="1265087"/>
                  </a:lnTo>
                  <a:lnTo>
                    <a:pt x="633412" y="1266824"/>
                  </a:lnTo>
                  <a:close/>
                </a:path>
              </a:pathLst>
            </a:custGeom>
            <a:solidFill>
              <a:srgbClr val="B9C8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495665" cy="9190990"/>
            <a:chOff x="0" y="0"/>
            <a:chExt cx="8495665" cy="919099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3139440" cy="3630295"/>
            </a:xfrm>
            <a:custGeom>
              <a:avLst/>
              <a:gdLst/>
              <a:ahLst/>
              <a:cxnLst/>
              <a:rect l="l" t="t" r="r" b="b"/>
              <a:pathLst>
                <a:path w="3139440" h="3630295">
                  <a:moveTo>
                    <a:pt x="1029070" y="3629709"/>
                  </a:moveTo>
                  <a:lnTo>
                    <a:pt x="980649" y="3629164"/>
                  </a:lnTo>
                  <a:lnTo>
                    <a:pt x="932496" y="3627538"/>
                  </a:lnTo>
                  <a:lnTo>
                    <a:pt x="884621" y="3624841"/>
                  </a:lnTo>
                  <a:lnTo>
                    <a:pt x="837036" y="3621087"/>
                  </a:lnTo>
                  <a:lnTo>
                    <a:pt x="789753" y="3616285"/>
                  </a:lnTo>
                  <a:lnTo>
                    <a:pt x="742784" y="3610449"/>
                  </a:lnTo>
                  <a:lnTo>
                    <a:pt x="696140" y="3603589"/>
                  </a:lnTo>
                  <a:lnTo>
                    <a:pt x="649833" y="3595717"/>
                  </a:lnTo>
                  <a:lnTo>
                    <a:pt x="603874" y="3586845"/>
                  </a:lnTo>
                  <a:lnTo>
                    <a:pt x="558275" y="3576985"/>
                  </a:lnTo>
                  <a:lnTo>
                    <a:pt x="513048" y="3566148"/>
                  </a:lnTo>
                  <a:lnTo>
                    <a:pt x="468205" y="3554345"/>
                  </a:lnTo>
                  <a:lnTo>
                    <a:pt x="423756" y="3541589"/>
                  </a:lnTo>
                  <a:lnTo>
                    <a:pt x="379714" y="3527891"/>
                  </a:lnTo>
                  <a:lnTo>
                    <a:pt x="336090" y="3513262"/>
                  </a:lnTo>
                  <a:lnTo>
                    <a:pt x="292897" y="3497715"/>
                  </a:lnTo>
                  <a:lnTo>
                    <a:pt x="250144" y="3481261"/>
                  </a:lnTo>
                  <a:lnTo>
                    <a:pt x="207845" y="3463911"/>
                  </a:lnTo>
                  <a:lnTo>
                    <a:pt x="166011" y="3445678"/>
                  </a:lnTo>
                  <a:lnTo>
                    <a:pt x="124653" y="3426572"/>
                  </a:lnTo>
                  <a:lnTo>
                    <a:pt x="83784" y="3406606"/>
                  </a:lnTo>
                  <a:lnTo>
                    <a:pt x="43414" y="3385791"/>
                  </a:lnTo>
                  <a:lnTo>
                    <a:pt x="3555" y="3364139"/>
                  </a:lnTo>
                  <a:lnTo>
                    <a:pt x="0" y="3362107"/>
                  </a:lnTo>
                  <a:lnTo>
                    <a:pt x="0" y="0"/>
                  </a:lnTo>
                  <a:lnTo>
                    <a:pt x="2492236" y="0"/>
                  </a:lnTo>
                  <a:lnTo>
                    <a:pt x="2520915" y="28076"/>
                  </a:lnTo>
                  <a:lnTo>
                    <a:pt x="2552392" y="60228"/>
                  </a:lnTo>
                  <a:lnTo>
                    <a:pt x="2583183" y="93042"/>
                  </a:lnTo>
                  <a:lnTo>
                    <a:pt x="2613277" y="126508"/>
                  </a:lnTo>
                  <a:lnTo>
                    <a:pt x="2642662" y="160612"/>
                  </a:lnTo>
                  <a:lnTo>
                    <a:pt x="2671325" y="195345"/>
                  </a:lnTo>
                  <a:lnTo>
                    <a:pt x="2699256" y="230693"/>
                  </a:lnTo>
                  <a:lnTo>
                    <a:pt x="2726443" y="266646"/>
                  </a:lnTo>
                  <a:lnTo>
                    <a:pt x="2752875" y="303192"/>
                  </a:lnTo>
                  <a:lnTo>
                    <a:pt x="2778539" y="340319"/>
                  </a:lnTo>
                  <a:lnTo>
                    <a:pt x="2803423" y="378016"/>
                  </a:lnTo>
                  <a:lnTo>
                    <a:pt x="2827517" y="416270"/>
                  </a:lnTo>
                  <a:lnTo>
                    <a:pt x="2850809" y="455071"/>
                  </a:lnTo>
                  <a:lnTo>
                    <a:pt x="2873287" y="494407"/>
                  </a:lnTo>
                  <a:lnTo>
                    <a:pt x="2894939" y="534265"/>
                  </a:lnTo>
                  <a:lnTo>
                    <a:pt x="2915754" y="574635"/>
                  </a:lnTo>
                  <a:lnTo>
                    <a:pt x="2935720" y="615505"/>
                  </a:lnTo>
                  <a:lnTo>
                    <a:pt x="2954826" y="656863"/>
                  </a:lnTo>
                  <a:lnTo>
                    <a:pt x="2973060" y="698697"/>
                  </a:lnTo>
                  <a:lnTo>
                    <a:pt x="2990409" y="740996"/>
                  </a:lnTo>
                  <a:lnTo>
                    <a:pt x="3006863" y="783748"/>
                  </a:lnTo>
                  <a:lnTo>
                    <a:pt x="3022411" y="826942"/>
                  </a:lnTo>
                  <a:lnTo>
                    <a:pt x="3037039" y="870566"/>
                  </a:lnTo>
                  <a:lnTo>
                    <a:pt x="3050737" y="914608"/>
                  </a:lnTo>
                  <a:lnTo>
                    <a:pt x="3063493" y="959056"/>
                  </a:lnTo>
                  <a:lnTo>
                    <a:pt x="3075296" y="1003900"/>
                  </a:lnTo>
                  <a:lnTo>
                    <a:pt x="3086133" y="1049127"/>
                  </a:lnTo>
                  <a:lnTo>
                    <a:pt x="3095994" y="1094726"/>
                  </a:lnTo>
                  <a:lnTo>
                    <a:pt x="3104866" y="1140684"/>
                  </a:lnTo>
                  <a:lnTo>
                    <a:pt x="3112737" y="1186992"/>
                  </a:lnTo>
                  <a:lnTo>
                    <a:pt x="3119597" y="1233636"/>
                  </a:lnTo>
                  <a:lnTo>
                    <a:pt x="3125434" y="1280605"/>
                  </a:lnTo>
                  <a:lnTo>
                    <a:pt x="3130235" y="1327888"/>
                  </a:lnTo>
                  <a:lnTo>
                    <a:pt x="3133990" y="1375472"/>
                  </a:lnTo>
                  <a:lnTo>
                    <a:pt x="3136686" y="1423347"/>
                  </a:lnTo>
                  <a:lnTo>
                    <a:pt x="3138312" y="1471501"/>
                  </a:lnTo>
                  <a:lnTo>
                    <a:pt x="3138857" y="1519906"/>
                  </a:lnTo>
                  <a:lnTo>
                    <a:pt x="1029070" y="3629709"/>
                  </a:lnTo>
                  <a:close/>
                </a:path>
                <a:path w="3139440" h="3630295">
                  <a:moveTo>
                    <a:pt x="1029070" y="3629709"/>
                  </a:moveTo>
                  <a:lnTo>
                    <a:pt x="3138857" y="1519937"/>
                  </a:lnTo>
                  <a:lnTo>
                    <a:pt x="3138312" y="1568342"/>
                  </a:lnTo>
                  <a:lnTo>
                    <a:pt x="3136686" y="1616495"/>
                  </a:lnTo>
                  <a:lnTo>
                    <a:pt x="3133990" y="1664370"/>
                  </a:lnTo>
                  <a:lnTo>
                    <a:pt x="3130235" y="1711955"/>
                  </a:lnTo>
                  <a:lnTo>
                    <a:pt x="3125434" y="1759238"/>
                  </a:lnTo>
                  <a:lnTo>
                    <a:pt x="3119597" y="1806207"/>
                  </a:lnTo>
                  <a:lnTo>
                    <a:pt x="3112737" y="1852851"/>
                  </a:lnTo>
                  <a:lnTo>
                    <a:pt x="3104866" y="1899158"/>
                  </a:lnTo>
                  <a:lnTo>
                    <a:pt x="3095994" y="1945117"/>
                  </a:lnTo>
                  <a:lnTo>
                    <a:pt x="3086133" y="1990716"/>
                  </a:lnTo>
                  <a:lnTo>
                    <a:pt x="3075296" y="2035943"/>
                  </a:lnTo>
                  <a:lnTo>
                    <a:pt x="3063493" y="2080786"/>
                  </a:lnTo>
                  <a:lnTo>
                    <a:pt x="3050737" y="2125235"/>
                  </a:lnTo>
                  <a:lnTo>
                    <a:pt x="3037039" y="2169277"/>
                  </a:lnTo>
                  <a:lnTo>
                    <a:pt x="3022411" y="2212901"/>
                  </a:lnTo>
                  <a:lnTo>
                    <a:pt x="3006863" y="2256095"/>
                  </a:lnTo>
                  <a:lnTo>
                    <a:pt x="2990409" y="2298847"/>
                  </a:lnTo>
                  <a:lnTo>
                    <a:pt x="2973060" y="2341146"/>
                  </a:lnTo>
                  <a:lnTo>
                    <a:pt x="2954826" y="2382980"/>
                  </a:lnTo>
                  <a:lnTo>
                    <a:pt x="2935720" y="2424338"/>
                  </a:lnTo>
                  <a:lnTo>
                    <a:pt x="2915754" y="2465207"/>
                  </a:lnTo>
                  <a:lnTo>
                    <a:pt x="2894939" y="2505577"/>
                  </a:lnTo>
                  <a:lnTo>
                    <a:pt x="2873287" y="2545436"/>
                  </a:lnTo>
                  <a:lnTo>
                    <a:pt x="2850809" y="2584771"/>
                  </a:lnTo>
                  <a:lnTo>
                    <a:pt x="2827517" y="2623572"/>
                  </a:lnTo>
                  <a:lnTo>
                    <a:pt x="2803423" y="2661827"/>
                  </a:lnTo>
                  <a:lnTo>
                    <a:pt x="2778539" y="2699524"/>
                  </a:lnTo>
                  <a:lnTo>
                    <a:pt x="2752875" y="2736651"/>
                  </a:lnTo>
                  <a:lnTo>
                    <a:pt x="2726443" y="2773197"/>
                  </a:lnTo>
                  <a:lnTo>
                    <a:pt x="2699256" y="2809150"/>
                  </a:lnTo>
                  <a:lnTo>
                    <a:pt x="2671325" y="2844498"/>
                  </a:lnTo>
                  <a:lnTo>
                    <a:pt x="2642662" y="2879231"/>
                  </a:lnTo>
                  <a:lnTo>
                    <a:pt x="2613277" y="2913335"/>
                  </a:lnTo>
                  <a:lnTo>
                    <a:pt x="2583183" y="2946801"/>
                  </a:lnTo>
                  <a:lnTo>
                    <a:pt x="2552392" y="2979615"/>
                  </a:lnTo>
                  <a:lnTo>
                    <a:pt x="2520915" y="3011766"/>
                  </a:lnTo>
                  <a:lnTo>
                    <a:pt x="2488763" y="3043244"/>
                  </a:lnTo>
                  <a:lnTo>
                    <a:pt x="2455949" y="3074035"/>
                  </a:lnTo>
                  <a:lnTo>
                    <a:pt x="2422484" y="3104129"/>
                  </a:lnTo>
                  <a:lnTo>
                    <a:pt x="2388379" y="3133513"/>
                  </a:lnTo>
                  <a:lnTo>
                    <a:pt x="2353646" y="3162177"/>
                  </a:lnTo>
                  <a:lnTo>
                    <a:pt x="2318298" y="3190108"/>
                  </a:lnTo>
                  <a:lnTo>
                    <a:pt x="2282345" y="3217295"/>
                  </a:lnTo>
                  <a:lnTo>
                    <a:pt x="2245799" y="3243726"/>
                  </a:lnTo>
                  <a:lnTo>
                    <a:pt x="2208672" y="3269390"/>
                  </a:lnTo>
                  <a:lnTo>
                    <a:pt x="2170975" y="3294275"/>
                  </a:lnTo>
                  <a:lnTo>
                    <a:pt x="2132721" y="3318369"/>
                  </a:lnTo>
                  <a:lnTo>
                    <a:pt x="2093920" y="3341661"/>
                  </a:lnTo>
                  <a:lnTo>
                    <a:pt x="2054584" y="3364139"/>
                  </a:lnTo>
                  <a:lnTo>
                    <a:pt x="2014726" y="3385791"/>
                  </a:lnTo>
                  <a:lnTo>
                    <a:pt x="1974356" y="3406606"/>
                  </a:lnTo>
                  <a:lnTo>
                    <a:pt x="1933486" y="3426572"/>
                  </a:lnTo>
                  <a:lnTo>
                    <a:pt x="1892128" y="3445678"/>
                  </a:lnTo>
                  <a:lnTo>
                    <a:pt x="1850294" y="3463911"/>
                  </a:lnTo>
                  <a:lnTo>
                    <a:pt x="1807995" y="3481261"/>
                  </a:lnTo>
                  <a:lnTo>
                    <a:pt x="1765243" y="3497715"/>
                  </a:lnTo>
                  <a:lnTo>
                    <a:pt x="1722049" y="3513262"/>
                  </a:lnTo>
                  <a:lnTo>
                    <a:pt x="1678425" y="3527891"/>
                  </a:lnTo>
                  <a:lnTo>
                    <a:pt x="1634383" y="3541589"/>
                  </a:lnTo>
                  <a:lnTo>
                    <a:pt x="1589935" y="3554345"/>
                  </a:lnTo>
                  <a:lnTo>
                    <a:pt x="1545091" y="3566148"/>
                  </a:lnTo>
                  <a:lnTo>
                    <a:pt x="1499864" y="3576985"/>
                  </a:lnTo>
                  <a:lnTo>
                    <a:pt x="1454265" y="3586845"/>
                  </a:lnTo>
                  <a:lnTo>
                    <a:pt x="1408307" y="3595717"/>
                  </a:lnTo>
                  <a:lnTo>
                    <a:pt x="1361999" y="3603589"/>
                  </a:lnTo>
                  <a:lnTo>
                    <a:pt x="1315355" y="3610449"/>
                  </a:lnTo>
                  <a:lnTo>
                    <a:pt x="1268386" y="3616285"/>
                  </a:lnTo>
                  <a:lnTo>
                    <a:pt x="1221103" y="3621087"/>
                  </a:lnTo>
                  <a:lnTo>
                    <a:pt x="1173519" y="3624841"/>
                  </a:lnTo>
                  <a:lnTo>
                    <a:pt x="1125644" y="3627538"/>
                  </a:lnTo>
                  <a:lnTo>
                    <a:pt x="1077490" y="3629164"/>
                  </a:lnTo>
                  <a:lnTo>
                    <a:pt x="1029070" y="3629709"/>
                  </a:lnTo>
                  <a:close/>
                </a:path>
                <a:path w="3139440" h="3630295">
                  <a:moveTo>
                    <a:pt x="3138857" y="3629709"/>
                  </a:moveTo>
                  <a:lnTo>
                    <a:pt x="1029070" y="3629709"/>
                  </a:lnTo>
                  <a:lnTo>
                    <a:pt x="1077490" y="3629164"/>
                  </a:lnTo>
                  <a:lnTo>
                    <a:pt x="1125644" y="3627538"/>
                  </a:lnTo>
                  <a:lnTo>
                    <a:pt x="1173519" y="3624841"/>
                  </a:lnTo>
                  <a:lnTo>
                    <a:pt x="1221103" y="3621087"/>
                  </a:lnTo>
                  <a:lnTo>
                    <a:pt x="1268386" y="3616285"/>
                  </a:lnTo>
                  <a:lnTo>
                    <a:pt x="1315355" y="3610449"/>
                  </a:lnTo>
                  <a:lnTo>
                    <a:pt x="1361999" y="3603589"/>
                  </a:lnTo>
                  <a:lnTo>
                    <a:pt x="1408307" y="3595717"/>
                  </a:lnTo>
                  <a:lnTo>
                    <a:pt x="1454265" y="3586845"/>
                  </a:lnTo>
                  <a:lnTo>
                    <a:pt x="1499864" y="3576985"/>
                  </a:lnTo>
                  <a:lnTo>
                    <a:pt x="1545091" y="3566148"/>
                  </a:lnTo>
                  <a:lnTo>
                    <a:pt x="1589935" y="3554345"/>
                  </a:lnTo>
                  <a:lnTo>
                    <a:pt x="1634383" y="3541589"/>
                  </a:lnTo>
                  <a:lnTo>
                    <a:pt x="1678425" y="3527891"/>
                  </a:lnTo>
                  <a:lnTo>
                    <a:pt x="1722049" y="3513262"/>
                  </a:lnTo>
                  <a:lnTo>
                    <a:pt x="1765243" y="3497715"/>
                  </a:lnTo>
                  <a:lnTo>
                    <a:pt x="1807995" y="3481261"/>
                  </a:lnTo>
                  <a:lnTo>
                    <a:pt x="1850294" y="3463911"/>
                  </a:lnTo>
                  <a:lnTo>
                    <a:pt x="1892128" y="3445678"/>
                  </a:lnTo>
                  <a:lnTo>
                    <a:pt x="1933486" y="3426572"/>
                  </a:lnTo>
                  <a:lnTo>
                    <a:pt x="1974356" y="3406606"/>
                  </a:lnTo>
                  <a:lnTo>
                    <a:pt x="2014726" y="3385791"/>
                  </a:lnTo>
                  <a:lnTo>
                    <a:pt x="2054584" y="3364139"/>
                  </a:lnTo>
                  <a:lnTo>
                    <a:pt x="2093920" y="3341661"/>
                  </a:lnTo>
                  <a:lnTo>
                    <a:pt x="2132721" y="3318369"/>
                  </a:lnTo>
                  <a:lnTo>
                    <a:pt x="2170975" y="3294275"/>
                  </a:lnTo>
                  <a:lnTo>
                    <a:pt x="2208672" y="3269390"/>
                  </a:lnTo>
                  <a:lnTo>
                    <a:pt x="2245799" y="3243726"/>
                  </a:lnTo>
                  <a:lnTo>
                    <a:pt x="2282345" y="3217295"/>
                  </a:lnTo>
                  <a:lnTo>
                    <a:pt x="2318298" y="3190108"/>
                  </a:lnTo>
                  <a:lnTo>
                    <a:pt x="2353646" y="3162177"/>
                  </a:lnTo>
                  <a:lnTo>
                    <a:pt x="2388379" y="3133513"/>
                  </a:lnTo>
                  <a:lnTo>
                    <a:pt x="2422484" y="3104129"/>
                  </a:lnTo>
                  <a:lnTo>
                    <a:pt x="2455949" y="3074035"/>
                  </a:lnTo>
                  <a:lnTo>
                    <a:pt x="2488763" y="3043244"/>
                  </a:lnTo>
                  <a:lnTo>
                    <a:pt x="2520915" y="3011766"/>
                  </a:lnTo>
                  <a:lnTo>
                    <a:pt x="2552392" y="2979615"/>
                  </a:lnTo>
                  <a:lnTo>
                    <a:pt x="2583183" y="2946801"/>
                  </a:lnTo>
                  <a:lnTo>
                    <a:pt x="2613277" y="2913335"/>
                  </a:lnTo>
                  <a:lnTo>
                    <a:pt x="2642662" y="2879231"/>
                  </a:lnTo>
                  <a:lnTo>
                    <a:pt x="2671325" y="2844498"/>
                  </a:lnTo>
                  <a:lnTo>
                    <a:pt x="2699256" y="2809150"/>
                  </a:lnTo>
                  <a:lnTo>
                    <a:pt x="2726443" y="2773197"/>
                  </a:lnTo>
                  <a:lnTo>
                    <a:pt x="2752875" y="2736651"/>
                  </a:lnTo>
                  <a:lnTo>
                    <a:pt x="2778539" y="2699524"/>
                  </a:lnTo>
                  <a:lnTo>
                    <a:pt x="2803423" y="2661827"/>
                  </a:lnTo>
                  <a:lnTo>
                    <a:pt x="2827517" y="2623572"/>
                  </a:lnTo>
                  <a:lnTo>
                    <a:pt x="2850809" y="2584771"/>
                  </a:lnTo>
                  <a:lnTo>
                    <a:pt x="2873287" y="2545436"/>
                  </a:lnTo>
                  <a:lnTo>
                    <a:pt x="2894939" y="2505577"/>
                  </a:lnTo>
                  <a:lnTo>
                    <a:pt x="2915754" y="2465207"/>
                  </a:lnTo>
                  <a:lnTo>
                    <a:pt x="2935720" y="2424338"/>
                  </a:lnTo>
                  <a:lnTo>
                    <a:pt x="2954826" y="2382980"/>
                  </a:lnTo>
                  <a:lnTo>
                    <a:pt x="2973060" y="2341146"/>
                  </a:lnTo>
                  <a:lnTo>
                    <a:pt x="2990409" y="2298847"/>
                  </a:lnTo>
                  <a:lnTo>
                    <a:pt x="3006863" y="2256095"/>
                  </a:lnTo>
                  <a:lnTo>
                    <a:pt x="3022411" y="2212901"/>
                  </a:lnTo>
                  <a:lnTo>
                    <a:pt x="3037039" y="2169277"/>
                  </a:lnTo>
                  <a:lnTo>
                    <a:pt x="3050737" y="2125235"/>
                  </a:lnTo>
                  <a:lnTo>
                    <a:pt x="3063493" y="2080786"/>
                  </a:lnTo>
                  <a:lnTo>
                    <a:pt x="3075296" y="2035943"/>
                  </a:lnTo>
                  <a:lnTo>
                    <a:pt x="3086133" y="1990716"/>
                  </a:lnTo>
                  <a:lnTo>
                    <a:pt x="3095994" y="1945117"/>
                  </a:lnTo>
                  <a:lnTo>
                    <a:pt x="3104866" y="1899158"/>
                  </a:lnTo>
                  <a:lnTo>
                    <a:pt x="3112737" y="1852851"/>
                  </a:lnTo>
                  <a:lnTo>
                    <a:pt x="3119597" y="1806207"/>
                  </a:lnTo>
                  <a:lnTo>
                    <a:pt x="3125434" y="1759238"/>
                  </a:lnTo>
                  <a:lnTo>
                    <a:pt x="3130235" y="1711955"/>
                  </a:lnTo>
                  <a:lnTo>
                    <a:pt x="3133990" y="1664370"/>
                  </a:lnTo>
                  <a:lnTo>
                    <a:pt x="3136686" y="1616495"/>
                  </a:lnTo>
                  <a:lnTo>
                    <a:pt x="3138312" y="1568342"/>
                  </a:lnTo>
                  <a:lnTo>
                    <a:pt x="3138857" y="1519937"/>
                  </a:lnTo>
                  <a:lnTo>
                    <a:pt x="3138857" y="3629709"/>
                  </a:lnTo>
                  <a:close/>
                </a:path>
              </a:pathLst>
            </a:custGeom>
            <a:solidFill>
              <a:srgbClr val="B9C8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61140" y="1342164"/>
              <a:ext cx="5534025" cy="7848600"/>
            </a:xfrm>
            <a:custGeom>
              <a:avLst/>
              <a:gdLst/>
              <a:ahLst/>
              <a:cxnLst/>
              <a:rect l="l" t="t" r="r" b="b"/>
              <a:pathLst>
                <a:path w="5534025" h="7848600">
                  <a:moveTo>
                    <a:pt x="5305246" y="7848599"/>
                  </a:moveTo>
                  <a:lnTo>
                    <a:pt x="228758" y="7848599"/>
                  </a:lnTo>
                  <a:lnTo>
                    <a:pt x="182655" y="7843957"/>
                  </a:lnTo>
                  <a:lnTo>
                    <a:pt x="139715" y="7830641"/>
                  </a:lnTo>
                  <a:lnTo>
                    <a:pt x="100857" y="7809573"/>
                  </a:lnTo>
                  <a:lnTo>
                    <a:pt x="67001" y="7781669"/>
                  </a:lnTo>
                  <a:lnTo>
                    <a:pt x="39068" y="7747850"/>
                  </a:lnTo>
                  <a:lnTo>
                    <a:pt x="17976" y="7709034"/>
                  </a:lnTo>
                  <a:lnTo>
                    <a:pt x="4647" y="7666140"/>
                  </a:lnTo>
                  <a:lnTo>
                    <a:pt x="0" y="7620086"/>
                  </a:lnTo>
                  <a:lnTo>
                    <a:pt x="0" y="228512"/>
                  </a:lnTo>
                  <a:lnTo>
                    <a:pt x="4647" y="182458"/>
                  </a:lnTo>
                  <a:lnTo>
                    <a:pt x="17976" y="139564"/>
                  </a:lnTo>
                  <a:lnTo>
                    <a:pt x="39068" y="100748"/>
                  </a:lnTo>
                  <a:lnTo>
                    <a:pt x="67001" y="66929"/>
                  </a:lnTo>
                  <a:lnTo>
                    <a:pt x="100857" y="39026"/>
                  </a:lnTo>
                  <a:lnTo>
                    <a:pt x="139715" y="17957"/>
                  </a:lnTo>
                  <a:lnTo>
                    <a:pt x="182655" y="4642"/>
                  </a:lnTo>
                  <a:lnTo>
                    <a:pt x="228758" y="0"/>
                  </a:lnTo>
                  <a:lnTo>
                    <a:pt x="5305246" y="0"/>
                  </a:lnTo>
                  <a:lnTo>
                    <a:pt x="5351349" y="4642"/>
                  </a:lnTo>
                  <a:lnTo>
                    <a:pt x="5394289" y="17957"/>
                  </a:lnTo>
                  <a:lnTo>
                    <a:pt x="5433147" y="39026"/>
                  </a:lnTo>
                  <a:lnTo>
                    <a:pt x="5467003" y="66929"/>
                  </a:lnTo>
                  <a:lnTo>
                    <a:pt x="5494936" y="100748"/>
                  </a:lnTo>
                  <a:lnTo>
                    <a:pt x="5516028" y="139564"/>
                  </a:lnTo>
                  <a:lnTo>
                    <a:pt x="5529357" y="182458"/>
                  </a:lnTo>
                  <a:lnTo>
                    <a:pt x="5534005" y="228512"/>
                  </a:lnTo>
                  <a:lnTo>
                    <a:pt x="5534005" y="7620086"/>
                  </a:lnTo>
                  <a:lnTo>
                    <a:pt x="5529357" y="7666140"/>
                  </a:lnTo>
                  <a:lnTo>
                    <a:pt x="5516028" y="7709034"/>
                  </a:lnTo>
                  <a:lnTo>
                    <a:pt x="5494936" y="7747850"/>
                  </a:lnTo>
                  <a:lnTo>
                    <a:pt x="5467003" y="7781669"/>
                  </a:lnTo>
                  <a:lnTo>
                    <a:pt x="5433147" y="7809573"/>
                  </a:lnTo>
                  <a:lnTo>
                    <a:pt x="5394289" y="7830641"/>
                  </a:lnTo>
                  <a:lnTo>
                    <a:pt x="5351349" y="7843957"/>
                  </a:lnTo>
                  <a:lnTo>
                    <a:pt x="5305246" y="7848599"/>
                  </a:lnTo>
                  <a:close/>
                </a:path>
              </a:pathLst>
            </a:custGeom>
            <a:solidFill>
              <a:srgbClr val="538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67120" y="819697"/>
              <a:ext cx="1009650" cy="1009650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504825" y="1009650"/>
                  </a:moveTo>
                  <a:lnTo>
                    <a:pt x="456206" y="1007339"/>
                  </a:lnTo>
                  <a:lnTo>
                    <a:pt x="408896" y="1000547"/>
                  </a:lnTo>
                  <a:lnTo>
                    <a:pt x="363105" y="989486"/>
                  </a:lnTo>
                  <a:lnTo>
                    <a:pt x="319044" y="974367"/>
                  </a:lnTo>
                  <a:lnTo>
                    <a:pt x="276925" y="955402"/>
                  </a:lnTo>
                  <a:lnTo>
                    <a:pt x="236960" y="932802"/>
                  </a:lnTo>
                  <a:lnTo>
                    <a:pt x="199361" y="906779"/>
                  </a:lnTo>
                  <a:lnTo>
                    <a:pt x="164338" y="877545"/>
                  </a:lnTo>
                  <a:lnTo>
                    <a:pt x="132104" y="845311"/>
                  </a:lnTo>
                  <a:lnTo>
                    <a:pt x="102870" y="810288"/>
                  </a:lnTo>
                  <a:lnTo>
                    <a:pt x="76847" y="772689"/>
                  </a:lnTo>
                  <a:lnTo>
                    <a:pt x="54247" y="732724"/>
                  </a:lnTo>
                  <a:lnTo>
                    <a:pt x="35282" y="690605"/>
                  </a:lnTo>
                  <a:lnTo>
                    <a:pt x="20163" y="646544"/>
                  </a:lnTo>
                  <a:lnTo>
                    <a:pt x="9102" y="600753"/>
                  </a:lnTo>
                  <a:lnTo>
                    <a:pt x="2310" y="553443"/>
                  </a:lnTo>
                  <a:lnTo>
                    <a:pt x="0" y="504825"/>
                  </a:lnTo>
                  <a:lnTo>
                    <a:pt x="2310" y="456206"/>
                  </a:lnTo>
                  <a:lnTo>
                    <a:pt x="9102" y="408896"/>
                  </a:lnTo>
                  <a:lnTo>
                    <a:pt x="20163" y="363105"/>
                  </a:lnTo>
                  <a:lnTo>
                    <a:pt x="35282" y="319044"/>
                  </a:lnTo>
                  <a:lnTo>
                    <a:pt x="54247" y="276925"/>
                  </a:lnTo>
                  <a:lnTo>
                    <a:pt x="76847" y="236960"/>
                  </a:lnTo>
                  <a:lnTo>
                    <a:pt x="102870" y="199361"/>
                  </a:lnTo>
                  <a:lnTo>
                    <a:pt x="132104" y="164338"/>
                  </a:lnTo>
                  <a:lnTo>
                    <a:pt x="164338" y="132104"/>
                  </a:lnTo>
                  <a:lnTo>
                    <a:pt x="199361" y="102870"/>
                  </a:lnTo>
                  <a:lnTo>
                    <a:pt x="236960" y="76847"/>
                  </a:lnTo>
                  <a:lnTo>
                    <a:pt x="276925" y="54247"/>
                  </a:lnTo>
                  <a:lnTo>
                    <a:pt x="319044" y="35282"/>
                  </a:lnTo>
                  <a:lnTo>
                    <a:pt x="363105" y="20163"/>
                  </a:lnTo>
                  <a:lnTo>
                    <a:pt x="408896" y="9102"/>
                  </a:lnTo>
                  <a:lnTo>
                    <a:pt x="456206" y="2310"/>
                  </a:lnTo>
                  <a:lnTo>
                    <a:pt x="504825" y="0"/>
                  </a:lnTo>
                  <a:lnTo>
                    <a:pt x="553443" y="2310"/>
                  </a:lnTo>
                  <a:lnTo>
                    <a:pt x="600753" y="9102"/>
                  </a:lnTo>
                  <a:lnTo>
                    <a:pt x="646544" y="20163"/>
                  </a:lnTo>
                  <a:lnTo>
                    <a:pt x="690605" y="35282"/>
                  </a:lnTo>
                  <a:lnTo>
                    <a:pt x="732724" y="54247"/>
                  </a:lnTo>
                  <a:lnTo>
                    <a:pt x="772689" y="76847"/>
                  </a:lnTo>
                  <a:lnTo>
                    <a:pt x="810288" y="102870"/>
                  </a:lnTo>
                  <a:lnTo>
                    <a:pt x="845311" y="132104"/>
                  </a:lnTo>
                  <a:lnTo>
                    <a:pt x="877545" y="164338"/>
                  </a:lnTo>
                  <a:lnTo>
                    <a:pt x="906779" y="199361"/>
                  </a:lnTo>
                  <a:lnTo>
                    <a:pt x="932802" y="236960"/>
                  </a:lnTo>
                  <a:lnTo>
                    <a:pt x="955402" y="276925"/>
                  </a:lnTo>
                  <a:lnTo>
                    <a:pt x="974367" y="319044"/>
                  </a:lnTo>
                  <a:lnTo>
                    <a:pt x="989486" y="363105"/>
                  </a:lnTo>
                  <a:lnTo>
                    <a:pt x="1000547" y="408896"/>
                  </a:lnTo>
                  <a:lnTo>
                    <a:pt x="1007339" y="456206"/>
                  </a:lnTo>
                  <a:lnTo>
                    <a:pt x="1009650" y="504825"/>
                  </a:lnTo>
                  <a:lnTo>
                    <a:pt x="1007339" y="553443"/>
                  </a:lnTo>
                  <a:lnTo>
                    <a:pt x="1000547" y="600753"/>
                  </a:lnTo>
                  <a:lnTo>
                    <a:pt x="989486" y="646544"/>
                  </a:lnTo>
                  <a:lnTo>
                    <a:pt x="974367" y="690605"/>
                  </a:lnTo>
                  <a:lnTo>
                    <a:pt x="955402" y="732724"/>
                  </a:lnTo>
                  <a:lnTo>
                    <a:pt x="932802" y="772689"/>
                  </a:lnTo>
                  <a:lnTo>
                    <a:pt x="906779" y="810288"/>
                  </a:lnTo>
                  <a:lnTo>
                    <a:pt x="877545" y="845311"/>
                  </a:lnTo>
                  <a:lnTo>
                    <a:pt x="845311" y="877545"/>
                  </a:lnTo>
                  <a:lnTo>
                    <a:pt x="810288" y="906779"/>
                  </a:lnTo>
                  <a:lnTo>
                    <a:pt x="772689" y="932802"/>
                  </a:lnTo>
                  <a:lnTo>
                    <a:pt x="732724" y="955402"/>
                  </a:lnTo>
                  <a:lnTo>
                    <a:pt x="690605" y="974367"/>
                  </a:lnTo>
                  <a:lnTo>
                    <a:pt x="646544" y="989486"/>
                  </a:lnTo>
                  <a:lnTo>
                    <a:pt x="600753" y="1000547"/>
                  </a:lnTo>
                  <a:lnTo>
                    <a:pt x="553443" y="1007339"/>
                  </a:lnTo>
                  <a:lnTo>
                    <a:pt x="504825" y="1009650"/>
                  </a:lnTo>
                  <a:close/>
                </a:path>
              </a:pathLst>
            </a:custGeom>
            <a:solidFill>
              <a:srgbClr val="B9C8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6210" y="1155150"/>
              <a:ext cx="7886699" cy="78866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210" y="3807734"/>
              <a:ext cx="5524866" cy="6095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07585" y="2014644"/>
              <a:ext cx="1724024" cy="71437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878327" y="1805464"/>
            <a:ext cx="8547735" cy="26543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marR="5080">
              <a:lnSpc>
                <a:spcPts val="9900"/>
              </a:lnSpc>
              <a:spcBef>
                <a:spcPts val="1100"/>
              </a:spcBef>
            </a:pPr>
            <a:r>
              <a:rPr b="1" dirty="0">
                <a:latin typeface="+mj-lt"/>
                <a:cs typeface="Palatino Linotype"/>
              </a:rPr>
              <a:t>What is PubMed Central?</a:t>
            </a:r>
          </a:p>
        </p:txBody>
      </p:sp>
      <p:sp>
        <p:nvSpPr>
          <p:cNvPr id="10" name="object 10">
            <a:hlinkClick r:id="rId5"/>
          </p:cNvPr>
          <p:cNvSpPr/>
          <p:nvPr/>
        </p:nvSpPr>
        <p:spPr>
          <a:xfrm>
            <a:off x="9514675" y="6538683"/>
            <a:ext cx="5868035" cy="38100"/>
          </a:xfrm>
          <a:custGeom>
            <a:avLst/>
            <a:gdLst/>
            <a:ahLst/>
            <a:cxnLst/>
            <a:rect l="l" t="t" r="r" b="b"/>
            <a:pathLst>
              <a:path w="5868034" h="38100">
                <a:moveTo>
                  <a:pt x="5867781" y="0"/>
                </a:moveTo>
                <a:lnTo>
                  <a:pt x="5659869" y="0"/>
                </a:lnTo>
                <a:lnTo>
                  <a:pt x="4826063" y="0"/>
                </a:lnTo>
                <a:lnTo>
                  <a:pt x="4116997" y="0"/>
                </a:lnTo>
                <a:lnTo>
                  <a:pt x="0" y="0"/>
                </a:lnTo>
                <a:lnTo>
                  <a:pt x="0" y="38100"/>
                </a:lnTo>
                <a:lnTo>
                  <a:pt x="4116997" y="38100"/>
                </a:lnTo>
                <a:lnTo>
                  <a:pt x="4826063" y="38100"/>
                </a:lnTo>
                <a:lnTo>
                  <a:pt x="5659869" y="38100"/>
                </a:lnTo>
                <a:lnTo>
                  <a:pt x="5867781" y="38100"/>
                </a:lnTo>
                <a:lnTo>
                  <a:pt x="5867781" y="0"/>
                </a:lnTo>
                <a:close/>
              </a:path>
            </a:pathLst>
          </a:custGeom>
          <a:solidFill>
            <a:srgbClr val="E3B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878326" y="4348108"/>
            <a:ext cx="10324074" cy="3665747"/>
          </a:xfrm>
          <a:prstGeom prst="rect">
            <a:avLst/>
          </a:prstGeom>
        </p:spPr>
        <p:txBody>
          <a:bodyPr vert="horz" wrap="square" lIns="0" tIns="28194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2220"/>
              </a:spcBef>
            </a:pPr>
            <a:r>
              <a:rPr sz="4800" b="1" spc="-320" dirty="0">
                <a:solidFill>
                  <a:srgbClr val="575757"/>
                </a:solidFill>
                <a:latin typeface="+mj-lt"/>
                <a:cs typeface="Tahoma"/>
              </a:rPr>
              <a:t>Understanding</a:t>
            </a:r>
            <a:r>
              <a:rPr sz="4800" b="1" spc="-19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4800" b="1" spc="-25" dirty="0">
                <a:solidFill>
                  <a:srgbClr val="575757"/>
                </a:solidFill>
                <a:latin typeface="+mj-lt"/>
                <a:cs typeface="Tahoma"/>
              </a:rPr>
              <a:t>PMC</a:t>
            </a:r>
            <a:endParaRPr sz="4800" dirty="0">
              <a:latin typeface="+mj-lt"/>
              <a:cs typeface="Tahoma"/>
            </a:endParaRPr>
          </a:p>
          <a:p>
            <a:pPr marL="469900" marR="1024255" indent="-457200">
              <a:lnSpc>
                <a:spcPct val="115199"/>
              </a:lnSpc>
              <a:spcBef>
                <a:spcPts val="835"/>
              </a:spcBef>
              <a:buFont typeface="Arial" panose="020B0604020202020204" pitchFamily="34" charset="0"/>
              <a:buChar char="•"/>
            </a:pP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Link</a:t>
            </a:r>
            <a:r>
              <a:rPr sz="3200" spc="-14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65" dirty="0">
                <a:solidFill>
                  <a:srgbClr val="575757"/>
                </a:solidFill>
                <a:latin typeface="+mj-lt"/>
                <a:cs typeface="Tahoma"/>
              </a:rPr>
              <a:t>to</a:t>
            </a:r>
            <a:r>
              <a:rPr sz="3200" spc="-14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100" dirty="0">
                <a:solidFill>
                  <a:srgbClr val="575757"/>
                </a:solidFill>
                <a:latin typeface="+mj-lt"/>
                <a:cs typeface="Tahoma"/>
              </a:rPr>
              <a:t>PMC: </a:t>
            </a:r>
            <a:r>
              <a:rPr sz="3200" u="heavy" spc="-10" dirty="0">
                <a:solidFill>
                  <a:srgbClr val="E3B031"/>
                </a:solidFill>
                <a:uFill>
                  <a:solidFill>
                    <a:srgbClr val="E3B031"/>
                  </a:solidFill>
                </a:uFill>
                <a:latin typeface="+mj-lt"/>
                <a:cs typeface="Tahoma"/>
                <a:hlinkClick r:id="rId5"/>
              </a:rPr>
              <a:t>htt</a:t>
            </a:r>
            <a:r>
              <a:rPr sz="3200" spc="-10" dirty="0">
                <a:solidFill>
                  <a:srgbClr val="E3B031"/>
                </a:solidFill>
                <a:latin typeface="+mj-lt"/>
                <a:cs typeface="Tahoma"/>
                <a:hlinkClick r:id="rId5"/>
              </a:rPr>
              <a:t>p://www.ncbi.nlm.nih.gov/pmc/</a:t>
            </a:r>
            <a:endParaRPr lang="en-US" sz="3200" spc="-10" dirty="0">
              <a:latin typeface="+mj-lt"/>
              <a:cs typeface="Tahoma"/>
            </a:endParaRPr>
          </a:p>
          <a:p>
            <a:pPr marL="469900" marR="1024255" indent="-457200">
              <a:lnSpc>
                <a:spcPct val="115199"/>
              </a:lnSpc>
              <a:spcBef>
                <a:spcPts val="835"/>
              </a:spcBef>
              <a:buFont typeface="Arial" panose="020B0604020202020204" pitchFamily="34" charset="0"/>
              <a:buChar char="•"/>
            </a:pP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Full</a:t>
            </a:r>
            <a:r>
              <a:rPr lang="en-US" sz="3200" dirty="0">
                <a:solidFill>
                  <a:srgbClr val="575757"/>
                </a:solidFill>
                <a:latin typeface="+mj-lt"/>
                <a:cs typeface="Tahoma"/>
              </a:rPr>
              <a:t>-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text</a:t>
            </a:r>
            <a:r>
              <a:rPr sz="3200" spc="-8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repository</a:t>
            </a:r>
            <a:r>
              <a:rPr sz="3200" spc="-9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80" dirty="0">
                <a:solidFill>
                  <a:srgbClr val="575757"/>
                </a:solidFill>
                <a:latin typeface="+mj-lt"/>
                <a:cs typeface="Tahoma"/>
              </a:rPr>
              <a:t>of</a:t>
            </a:r>
            <a:r>
              <a:rPr sz="3200" spc="-8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3.9</a:t>
            </a:r>
            <a:r>
              <a:rPr sz="3200" spc="-8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million</a:t>
            </a:r>
            <a:r>
              <a:rPr sz="3200" spc="-9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10" dirty="0">
                <a:solidFill>
                  <a:srgbClr val="575757"/>
                </a:solidFill>
                <a:latin typeface="+mj-lt"/>
                <a:cs typeface="Tahoma"/>
              </a:rPr>
              <a:t>articles </a:t>
            </a:r>
            <a:endParaRPr lang="en-US" sz="3200" spc="-10" dirty="0">
              <a:solidFill>
                <a:srgbClr val="575757"/>
              </a:solidFill>
              <a:latin typeface="+mj-lt"/>
              <a:cs typeface="Tahoma"/>
            </a:endParaRPr>
          </a:p>
          <a:p>
            <a:pPr marL="469900" marR="1024255" indent="-457200">
              <a:lnSpc>
                <a:spcPct val="115199"/>
              </a:lnSpc>
              <a:spcBef>
                <a:spcPts val="835"/>
              </a:spcBef>
              <a:buFont typeface="Arial" panose="020B0604020202020204" pitchFamily="34" charset="0"/>
              <a:buChar char="•"/>
            </a:pPr>
            <a:r>
              <a:rPr lang="en-US" sz="3200" spc="140" dirty="0">
                <a:solidFill>
                  <a:srgbClr val="575757"/>
                </a:solidFill>
                <a:latin typeface="+mj-lt"/>
                <a:cs typeface="Tahoma"/>
              </a:rPr>
              <a:t>Different from </a:t>
            </a:r>
            <a:r>
              <a:rPr sz="3200" spc="90" dirty="0">
                <a:solidFill>
                  <a:srgbClr val="575757"/>
                </a:solidFill>
                <a:latin typeface="+mj-lt"/>
                <a:cs typeface="Tahoma"/>
              </a:rPr>
              <a:t>PubMed</a:t>
            </a:r>
            <a:r>
              <a:rPr lang="en-US" sz="3200" dirty="0">
                <a:latin typeface="+mj-lt"/>
                <a:cs typeface="Tahoma"/>
              </a:rPr>
              <a:t> </a:t>
            </a:r>
          </a:p>
          <a:p>
            <a:pPr marL="469900" marR="1024255" indent="-457200">
              <a:lnSpc>
                <a:spcPct val="115199"/>
              </a:lnSpc>
              <a:spcBef>
                <a:spcPts val="835"/>
              </a:spcBef>
              <a:buFont typeface="Arial" panose="020B0604020202020204" pitchFamily="34" charset="0"/>
              <a:buChar char="•"/>
            </a:pPr>
            <a:r>
              <a:rPr sz="3200" spc="120" dirty="0">
                <a:solidFill>
                  <a:srgbClr val="575757"/>
                </a:solidFill>
                <a:latin typeface="+mj-lt"/>
                <a:cs typeface="Tahoma"/>
              </a:rPr>
              <a:t>PMCIDs</a:t>
            </a:r>
            <a:r>
              <a:rPr sz="3200" spc="-15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20" dirty="0">
                <a:solidFill>
                  <a:srgbClr val="575757"/>
                </a:solidFill>
                <a:latin typeface="+mj-lt"/>
                <a:cs typeface="Tahoma"/>
              </a:rPr>
              <a:t>are</a:t>
            </a:r>
            <a:r>
              <a:rPr sz="3200" spc="-15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the</a:t>
            </a:r>
            <a:r>
              <a:rPr sz="32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not</a:t>
            </a:r>
            <a:r>
              <a:rPr sz="3200" spc="-15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the</a:t>
            </a:r>
            <a:r>
              <a:rPr sz="3200" spc="-15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60" dirty="0">
                <a:solidFill>
                  <a:srgbClr val="575757"/>
                </a:solidFill>
                <a:latin typeface="+mj-lt"/>
                <a:cs typeface="Tahoma"/>
              </a:rPr>
              <a:t>same</a:t>
            </a:r>
            <a:r>
              <a:rPr sz="3200" spc="-14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80" dirty="0">
                <a:solidFill>
                  <a:srgbClr val="575757"/>
                </a:solidFill>
                <a:latin typeface="+mj-lt"/>
                <a:cs typeface="Tahoma"/>
              </a:rPr>
              <a:t>as</a:t>
            </a:r>
            <a:r>
              <a:rPr sz="3200" spc="-15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85" dirty="0">
                <a:solidFill>
                  <a:srgbClr val="575757"/>
                </a:solidFill>
                <a:latin typeface="+mj-lt"/>
                <a:cs typeface="Tahoma"/>
              </a:rPr>
              <a:t>PMIDs</a:t>
            </a:r>
            <a:endParaRPr sz="3200" dirty="0">
              <a:latin typeface="+mj-lt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37971" y="1028703"/>
            <a:ext cx="1009650" cy="1009650"/>
          </a:xfrm>
          <a:custGeom>
            <a:avLst/>
            <a:gdLst/>
            <a:ahLst/>
            <a:cxnLst/>
            <a:rect l="l" t="t" r="r" b="b"/>
            <a:pathLst>
              <a:path w="1009650" h="1009650">
                <a:moveTo>
                  <a:pt x="504825" y="1009650"/>
                </a:moveTo>
                <a:lnTo>
                  <a:pt x="456206" y="1007339"/>
                </a:lnTo>
                <a:lnTo>
                  <a:pt x="408896" y="1000547"/>
                </a:lnTo>
                <a:lnTo>
                  <a:pt x="363105" y="989486"/>
                </a:lnTo>
                <a:lnTo>
                  <a:pt x="319044" y="974367"/>
                </a:lnTo>
                <a:lnTo>
                  <a:pt x="276925" y="955402"/>
                </a:lnTo>
                <a:lnTo>
                  <a:pt x="236960" y="932802"/>
                </a:lnTo>
                <a:lnTo>
                  <a:pt x="199361" y="906779"/>
                </a:lnTo>
                <a:lnTo>
                  <a:pt x="164338" y="877545"/>
                </a:lnTo>
                <a:lnTo>
                  <a:pt x="132104" y="845311"/>
                </a:lnTo>
                <a:lnTo>
                  <a:pt x="102870" y="810288"/>
                </a:lnTo>
                <a:lnTo>
                  <a:pt x="76847" y="772689"/>
                </a:lnTo>
                <a:lnTo>
                  <a:pt x="54247" y="732724"/>
                </a:lnTo>
                <a:lnTo>
                  <a:pt x="35282" y="690605"/>
                </a:lnTo>
                <a:lnTo>
                  <a:pt x="20163" y="646544"/>
                </a:lnTo>
                <a:lnTo>
                  <a:pt x="9102" y="600753"/>
                </a:lnTo>
                <a:lnTo>
                  <a:pt x="2310" y="553443"/>
                </a:lnTo>
                <a:lnTo>
                  <a:pt x="0" y="504825"/>
                </a:lnTo>
                <a:lnTo>
                  <a:pt x="2310" y="456206"/>
                </a:lnTo>
                <a:lnTo>
                  <a:pt x="9102" y="408896"/>
                </a:lnTo>
                <a:lnTo>
                  <a:pt x="20163" y="363105"/>
                </a:lnTo>
                <a:lnTo>
                  <a:pt x="35282" y="319044"/>
                </a:lnTo>
                <a:lnTo>
                  <a:pt x="54247" y="276925"/>
                </a:lnTo>
                <a:lnTo>
                  <a:pt x="76847" y="236960"/>
                </a:lnTo>
                <a:lnTo>
                  <a:pt x="102870" y="199361"/>
                </a:lnTo>
                <a:lnTo>
                  <a:pt x="132104" y="164338"/>
                </a:lnTo>
                <a:lnTo>
                  <a:pt x="164338" y="132104"/>
                </a:lnTo>
                <a:lnTo>
                  <a:pt x="199361" y="102870"/>
                </a:lnTo>
                <a:lnTo>
                  <a:pt x="236960" y="76847"/>
                </a:lnTo>
                <a:lnTo>
                  <a:pt x="276925" y="54247"/>
                </a:lnTo>
                <a:lnTo>
                  <a:pt x="319044" y="35282"/>
                </a:lnTo>
                <a:lnTo>
                  <a:pt x="363105" y="20163"/>
                </a:lnTo>
                <a:lnTo>
                  <a:pt x="408896" y="9102"/>
                </a:lnTo>
                <a:lnTo>
                  <a:pt x="456206" y="2310"/>
                </a:lnTo>
                <a:lnTo>
                  <a:pt x="504825" y="0"/>
                </a:lnTo>
                <a:lnTo>
                  <a:pt x="553443" y="2310"/>
                </a:lnTo>
                <a:lnTo>
                  <a:pt x="600753" y="9102"/>
                </a:lnTo>
                <a:lnTo>
                  <a:pt x="646544" y="20163"/>
                </a:lnTo>
                <a:lnTo>
                  <a:pt x="690605" y="35282"/>
                </a:lnTo>
                <a:lnTo>
                  <a:pt x="732724" y="54247"/>
                </a:lnTo>
                <a:lnTo>
                  <a:pt x="772689" y="76847"/>
                </a:lnTo>
                <a:lnTo>
                  <a:pt x="810288" y="102870"/>
                </a:lnTo>
                <a:lnTo>
                  <a:pt x="845311" y="132104"/>
                </a:lnTo>
                <a:lnTo>
                  <a:pt x="877545" y="164338"/>
                </a:lnTo>
                <a:lnTo>
                  <a:pt x="906779" y="199361"/>
                </a:lnTo>
                <a:lnTo>
                  <a:pt x="932802" y="236960"/>
                </a:lnTo>
                <a:lnTo>
                  <a:pt x="955402" y="276925"/>
                </a:lnTo>
                <a:lnTo>
                  <a:pt x="974367" y="319044"/>
                </a:lnTo>
                <a:lnTo>
                  <a:pt x="989486" y="363105"/>
                </a:lnTo>
                <a:lnTo>
                  <a:pt x="1000547" y="408896"/>
                </a:lnTo>
                <a:lnTo>
                  <a:pt x="1007339" y="456206"/>
                </a:lnTo>
                <a:lnTo>
                  <a:pt x="1009650" y="504825"/>
                </a:lnTo>
                <a:lnTo>
                  <a:pt x="1007339" y="553443"/>
                </a:lnTo>
                <a:lnTo>
                  <a:pt x="1000547" y="600753"/>
                </a:lnTo>
                <a:lnTo>
                  <a:pt x="989486" y="646544"/>
                </a:lnTo>
                <a:lnTo>
                  <a:pt x="974367" y="690605"/>
                </a:lnTo>
                <a:lnTo>
                  <a:pt x="955402" y="732724"/>
                </a:lnTo>
                <a:lnTo>
                  <a:pt x="932802" y="772689"/>
                </a:lnTo>
                <a:lnTo>
                  <a:pt x="906779" y="810288"/>
                </a:lnTo>
                <a:lnTo>
                  <a:pt x="877545" y="845311"/>
                </a:lnTo>
                <a:lnTo>
                  <a:pt x="845311" y="877545"/>
                </a:lnTo>
                <a:lnTo>
                  <a:pt x="810288" y="906779"/>
                </a:lnTo>
                <a:lnTo>
                  <a:pt x="772689" y="932802"/>
                </a:lnTo>
                <a:lnTo>
                  <a:pt x="732724" y="955402"/>
                </a:lnTo>
                <a:lnTo>
                  <a:pt x="690605" y="974367"/>
                </a:lnTo>
                <a:lnTo>
                  <a:pt x="646544" y="989486"/>
                </a:lnTo>
                <a:lnTo>
                  <a:pt x="600753" y="1000547"/>
                </a:lnTo>
                <a:lnTo>
                  <a:pt x="553443" y="1007339"/>
                </a:lnTo>
                <a:lnTo>
                  <a:pt x="504825" y="1009650"/>
                </a:lnTo>
                <a:close/>
              </a:path>
            </a:pathLst>
          </a:custGeom>
          <a:solidFill>
            <a:srgbClr val="B9C8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319776"/>
            <a:ext cx="1553210" cy="1967230"/>
          </a:xfrm>
          <a:custGeom>
            <a:avLst/>
            <a:gdLst/>
            <a:ahLst/>
            <a:cxnLst/>
            <a:rect l="l" t="t" r="r" b="b"/>
            <a:pathLst>
              <a:path w="1553210" h="1967229">
                <a:moveTo>
                  <a:pt x="1496657" y="1967222"/>
                </a:moveTo>
                <a:lnTo>
                  <a:pt x="0" y="1967222"/>
                </a:lnTo>
                <a:lnTo>
                  <a:pt x="0" y="0"/>
                </a:lnTo>
                <a:lnTo>
                  <a:pt x="48506" y="736"/>
                </a:lnTo>
                <a:lnTo>
                  <a:pt x="96496" y="2938"/>
                </a:lnTo>
                <a:lnTo>
                  <a:pt x="144097" y="6582"/>
                </a:lnTo>
                <a:lnTo>
                  <a:pt x="191287" y="11646"/>
                </a:lnTo>
                <a:lnTo>
                  <a:pt x="238043" y="18109"/>
                </a:lnTo>
                <a:lnTo>
                  <a:pt x="284346" y="25950"/>
                </a:lnTo>
                <a:lnTo>
                  <a:pt x="330173" y="35146"/>
                </a:lnTo>
                <a:lnTo>
                  <a:pt x="375503" y="45677"/>
                </a:lnTo>
                <a:lnTo>
                  <a:pt x="420315" y="57521"/>
                </a:lnTo>
                <a:lnTo>
                  <a:pt x="464586" y="70656"/>
                </a:lnTo>
                <a:lnTo>
                  <a:pt x="508296" y="85062"/>
                </a:lnTo>
                <a:lnTo>
                  <a:pt x="551423" y="100716"/>
                </a:lnTo>
                <a:lnTo>
                  <a:pt x="593946" y="117597"/>
                </a:lnTo>
                <a:lnTo>
                  <a:pt x="635842" y="135683"/>
                </a:lnTo>
                <a:lnTo>
                  <a:pt x="677092" y="154954"/>
                </a:lnTo>
                <a:lnTo>
                  <a:pt x="717672" y="175388"/>
                </a:lnTo>
                <a:lnTo>
                  <a:pt x="757562" y="196963"/>
                </a:lnTo>
                <a:lnTo>
                  <a:pt x="796741" y="219657"/>
                </a:lnTo>
                <a:lnTo>
                  <a:pt x="835186" y="243450"/>
                </a:lnTo>
                <a:lnTo>
                  <a:pt x="872876" y="268320"/>
                </a:lnTo>
                <a:lnTo>
                  <a:pt x="909790" y="294244"/>
                </a:lnTo>
                <a:lnTo>
                  <a:pt x="945906" y="321203"/>
                </a:lnTo>
                <a:lnTo>
                  <a:pt x="981204" y="349174"/>
                </a:lnTo>
                <a:lnTo>
                  <a:pt x="1015660" y="378136"/>
                </a:lnTo>
                <a:lnTo>
                  <a:pt x="1049255" y="408068"/>
                </a:lnTo>
                <a:lnTo>
                  <a:pt x="1081966" y="438947"/>
                </a:lnTo>
                <a:lnTo>
                  <a:pt x="1113772" y="470753"/>
                </a:lnTo>
                <a:lnTo>
                  <a:pt x="1144651" y="503464"/>
                </a:lnTo>
                <a:lnTo>
                  <a:pt x="1174583" y="537059"/>
                </a:lnTo>
                <a:lnTo>
                  <a:pt x="1203545" y="571516"/>
                </a:lnTo>
                <a:lnTo>
                  <a:pt x="1231516" y="606813"/>
                </a:lnTo>
                <a:lnTo>
                  <a:pt x="1258475" y="642929"/>
                </a:lnTo>
                <a:lnTo>
                  <a:pt x="1284400" y="679843"/>
                </a:lnTo>
                <a:lnTo>
                  <a:pt x="1309269" y="717534"/>
                </a:lnTo>
                <a:lnTo>
                  <a:pt x="1333062" y="755979"/>
                </a:lnTo>
                <a:lnTo>
                  <a:pt x="1355757" y="795157"/>
                </a:lnTo>
                <a:lnTo>
                  <a:pt x="1377331" y="835047"/>
                </a:lnTo>
                <a:lnTo>
                  <a:pt x="1397765" y="875628"/>
                </a:lnTo>
                <a:lnTo>
                  <a:pt x="1417036" y="916877"/>
                </a:lnTo>
                <a:lnTo>
                  <a:pt x="1435123" y="958774"/>
                </a:lnTo>
                <a:lnTo>
                  <a:pt x="1452004" y="1001296"/>
                </a:lnTo>
                <a:lnTo>
                  <a:pt x="1467658" y="1044423"/>
                </a:lnTo>
                <a:lnTo>
                  <a:pt x="1482063" y="1088133"/>
                </a:lnTo>
                <a:lnTo>
                  <a:pt x="1495198" y="1132405"/>
                </a:lnTo>
                <a:lnTo>
                  <a:pt x="1507042" y="1177216"/>
                </a:lnTo>
                <a:lnTo>
                  <a:pt x="1517573" y="1222546"/>
                </a:lnTo>
                <a:lnTo>
                  <a:pt x="1526770" y="1268373"/>
                </a:lnTo>
                <a:lnTo>
                  <a:pt x="1534610" y="1314676"/>
                </a:lnTo>
                <a:lnTo>
                  <a:pt x="1541073" y="1361433"/>
                </a:lnTo>
                <a:lnTo>
                  <a:pt x="1546137" y="1408622"/>
                </a:lnTo>
                <a:lnTo>
                  <a:pt x="1549781" y="1456223"/>
                </a:lnTo>
                <a:lnTo>
                  <a:pt x="1551983" y="1504213"/>
                </a:lnTo>
                <a:lnTo>
                  <a:pt x="1552722" y="1552572"/>
                </a:lnTo>
                <a:lnTo>
                  <a:pt x="1551983" y="1600931"/>
                </a:lnTo>
                <a:lnTo>
                  <a:pt x="1549781" y="1648921"/>
                </a:lnTo>
                <a:lnTo>
                  <a:pt x="1546137" y="1696522"/>
                </a:lnTo>
                <a:lnTo>
                  <a:pt x="1541073" y="1743712"/>
                </a:lnTo>
                <a:lnTo>
                  <a:pt x="1534610" y="1790468"/>
                </a:lnTo>
                <a:lnTo>
                  <a:pt x="1526770" y="1836771"/>
                </a:lnTo>
                <a:lnTo>
                  <a:pt x="1517573" y="1882598"/>
                </a:lnTo>
                <a:lnTo>
                  <a:pt x="1507042" y="1927928"/>
                </a:lnTo>
                <a:lnTo>
                  <a:pt x="1496657" y="1967222"/>
                </a:lnTo>
                <a:close/>
              </a:path>
            </a:pathLst>
          </a:custGeom>
          <a:solidFill>
            <a:srgbClr val="B9C8D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424048" y="1028703"/>
            <a:ext cx="8582025" cy="8648700"/>
            <a:chOff x="9424048" y="1028703"/>
            <a:chExt cx="8582025" cy="86487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24048" y="1028703"/>
              <a:ext cx="8582024" cy="86486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5603" y="2394424"/>
              <a:ext cx="1724024" cy="71437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1820" y="2006305"/>
            <a:ext cx="8842228" cy="2680221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marR="5080">
              <a:lnSpc>
                <a:spcPts val="9900"/>
              </a:lnSpc>
              <a:spcBef>
                <a:spcPts val="1100"/>
              </a:spcBef>
            </a:pPr>
            <a:r>
              <a:rPr b="1" dirty="0">
                <a:latin typeface="+mj-lt"/>
                <a:cs typeface="Palatino Linotype"/>
              </a:rPr>
              <a:t>What is PubMed Central?</a:t>
            </a: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9588" y="5818191"/>
            <a:ext cx="133350" cy="1333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9588" y="6380166"/>
            <a:ext cx="133350" cy="1333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9588" y="6942141"/>
            <a:ext cx="133350" cy="1333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9588" y="7504116"/>
            <a:ext cx="133350" cy="13334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04938" y="4584896"/>
            <a:ext cx="7254875" cy="3213735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sz="4800" b="1" dirty="0">
                <a:solidFill>
                  <a:srgbClr val="575757"/>
                </a:solidFill>
                <a:latin typeface="+mj-lt"/>
                <a:cs typeface="Tahoma"/>
              </a:rPr>
              <a:t>PMC</a:t>
            </a:r>
            <a:r>
              <a:rPr sz="4800" b="1" spc="-25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4800" b="1" spc="-345" dirty="0">
                <a:solidFill>
                  <a:srgbClr val="575757"/>
                </a:solidFill>
                <a:latin typeface="+mj-lt"/>
                <a:cs typeface="Tahoma"/>
              </a:rPr>
              <a:t>Elements</a:t>
            </a:r>
            <a:endParaRPr sz="4800" dirty="0">
              <a:latin typeface="+mj-lt"/>
              <a:cs typeface="Tahoma"/>
            </a:endParaRPr>
          </a:p>
          <a:p>
            <a:pPr marL="702945">
              <a:lnSpc>
                <a:spcPct val="100000"/>
              </a:lnSpc>
              <a:spcBef>
                <a:spcPts val="890"/>
              </a:spcBef>
            </a:pPr>
            <a:r>
              <a:rPr sz="3200" spc="55" dirty="0">
                <a:solidFill>
                  <a:srgbClr val="575757"/>
                </a:solidFill>
                <a:latin typeface="+mj-lt"/>
                <a:cs typeface="Tahoma"/>
              </a:rPr>
              <a:t>Article</a:t>
            </a:r>
            <a:r>
              <a:rPr sz="3200" spc="-18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lang="en-US" sz="3200" spc="-20" dirty="0">
                <a:solidFill>
                  <a:srgbClr val="575757"/>
                </a:solidFill>
                <a:latin typeface="+mj-lt"/>
                <a:cs typeface="Tahoma"/>
              </a:rPr>
              <a:t>t</a:t>
            </a:r>
            <a:r>
              <a:rPr sz="3200" spc="-20" dirty="0">
                <a:solidFill>
                  <a:srgbClr val="575757"/>
                </a:solidFill>
                <a:latin typeface="+mj-lt"/>
                <a:cs typeface="Tahoma"/>
              </a:rPr>
              <a:t>itle</a:t>
            </a:r>
            <a:endParaRPr sz="3200" dirty="0">
              <a:latin typeface="+mj-lt"/>
              <a:cs typeface="Tahoma"/>
            </a:endParaRPr>
          </a:p>
          <a:p>
            <a:pPr marL="702945" marR="1827530">
              <a:lnSpc>
                <a:spcPct val="115199"/>
              </a:lnSpc>
            </a:pP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Link</a:t>
            </a:r>
            <a:r>
              <a:rPr sz="3200" spc="-16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65" dirty="0">
                <a:solidFill>
                  <a:srgbClr val="575757"/>
                </a:solidFill>
                <a:latin typeface="+mj-lt"/>
                <a:cs typeface="Tahoma"/>
              </a:rPr>
              <a:t>to</a:t>
            </a:r>
            <a:r>
              <a:rPr sz="3200" spc="-16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lang="en-US" sz="3200" spc="-165" dirty="0">
                <a:solidFill>
                  <a:srgbClr val="575757"/>
                </a:solidFill>
                <a:latin typeface="+mj-lt"/>
                <a:cs typeface="Tahoma"/>
              </a:rPr>
              <a:t>j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ournal</a:t>
            </a:r>
            <a:r>
              <a:rPr sz="3200" spc="-16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lang="en-US" sz="3200" spc="-10" dirty="0">
                <a:solidFill>
                  <a:srgbClr val="575757"/>
                </a:solidFill>
                <a:latin typeface="+mj-lt"/>
                <a:cs typeface="Tahoma"/>
              </a:rPr>
              <a:t>p</a:t>
            </a:r>
            <a:r>
              <a:rPr sz="3200" spc="-10" dirty="0">
                <a:solidFill>
                  <a:srgbClr val="575757"/>
                </a:solidFill>
                <a:latin typeface="+mj-lt"/>
                <a:cs typeface="Tahoma"/>
              </a:rPr>
              <a:t>ublication </a:t>
            </a:r>
            <a:r>
              <a:rPr sz="3200" spc="145" dirty="0">
                <a:solidFill>
                  <a:srgbClr val="575757"/>
                </a:solidFill>
                <a:latin typeface="+mj-lt"/>
                <a:cs typeface="Tahoma"/>
              </a:rPr>
              <a:t>PMCID</a:t>
            </a:r>
            <a:endParaRPr sz="3200" dirty="0">
              <a:latin typeface="+mj-lt"/>
              <a:cs typeface="Tahoma"/>
            </a:endParaRPr>
          </a:p>
          <a:p>
            <a:pPr marL="702945">
              <a:lnSpc>
                <a:spcPct val="100000"/>
              </a:lnSpc>
              <a:spcBef>
                <a:spcPts val="585"/>
              </a:spcBef>
            </a:pP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Full</a:t>
            </a:r>
            <a:r>
              <a:rPr lang="en-US" sz="3200" spc="-50" dirty="0">
                <a:solidFill>
                  <a:srgbClr val="575757"/>
                </a:solidFill>
                <a:latin typeface="+mj-lt"/>
                <a:cs typeface="Tahoma"/>
              </a:rPr>
              <a:t>-t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ext</a:t>
            </a:r>
            <a:r>
              <a:rPr sz="3200" spc="-5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lang="en-US" sz="3200" spc="-50" dirty="0">
                <a:solidFill>
                  <a:srgbClr val="575757"/>
                </a:solidFill>
                <a:latin typeface="+mj-lt"/>
                <a:cs typeface="Tahoma"/>
              </a:rPr>
              <a:t>a</a:t>
            </a:r>
            <a:r>
              <a:rPr sz="3200" spc="55" dirty="0">
                <a:solidFill>
                  <a:srgbClr val="575757"/>
                </a:solidFill>
                <a:latin typeface="+mj-lt"/>
                <a:cs typeface="Tahoma"/>
              </a:rPr>
              <a:t>rticle</a:t>
            </a:r>
            <a:r>
              <a:rPr sz="3200" spc="-5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490" dirty="0">
                <a:solidFill>
                  <a:srgbClr val="575757"/>
                </a:solidFill>
                <a:latin typeface="+mj-lt"/>
                <a:cs typeface="Tahoma"/>
              </a:rPr>
              <a:t>+</a:t>
            </a:r>
            <a:r>
              <a:rPr sz="3200" spc="-5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lang="en-US" sz="3200" spc="-50" dirty="0">
                <a:solidFill>
                  <a:srgbClr val="575757"/>
                </a:solidFill>
                <a:latin typeface="+mj-lt"/>
                <a:cs typeface="Tahoma"/>
              </a:rPr>
              <a:t> downloadable</a:t>
            </a:r>
            <a:r>
              <a:rPr sz="3200" spc="-5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150" dirty="0">
                <a:solidFill>
                  <a:srgbClr val="575757"/>
                </a:solidFill>
                <a:latin typeface="+mj-lt"/>
                <a:cs typeface="Tahoma"/>
              </a:rPr>
              <a:t>PDF</a:t>
            </a:r>
            <a:endParaRPr sz="3200" dirty="0">
              <a:latin typeface="+mj-lt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782" y="0"/>
            <a:ext cx="8436560" cy="6959692"/>
            <a:chOff x="0" y="0"/>
            <a:chExt cx="8436560" cy="6968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436560" cy="659295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15000" y="4616150"/>
              <a:ext cx="2352675" cy="2352675"/>
            </a:xfrm>
            <a:custGeom>
              <a:avLst/>
              <a:gdLst/>
              <a:ahLst/>
              <a:cxnLst/>
              <a:rect l="l" t="t" r="r" b="b"/>
              <a:pathLst>
                <a:path w="2352675" h="2352675">
                  <a:moveTo>
                    <a:pt x="1176337" y="2352675"/>
                  </a:moveTo>
                  <a:lnTo>
                    <a:pt x="1127848" y="2351693"/>
                  </a:lnTo>
                  <a:lnTo>
                    <a:pt x="1079859" y="2348775"/>
                  </a:lnTo>
                  <a:lnTo>
                    <a:pt x="1032407" y="2343957"/>
                  </a:lnTo>
                  <a:lnTo>
                    <a:pt x="985529" y="2337278"/>
                  </a:lnTo>
                  <a:lnTo>
                    <a:pt x="939264" y="2328776"/>
                  </a:lnTo>
                  <a:lnTo>
                    <a:pt x="893649" y="2318487"/>
                  </a:lnTo>
                  <a:lnTo>
                    <a:pt x="848723" y="2306451"/>
                  </a:lnTo>
                  <a:lnTo>
                    <a:pt x="804523" y="2292704"/>
                  </a:lnTo>
                  <a:lnTo>
                    <a:pt x="761087" y="2277285"/>
                  </a:lnTo>
                  <a:lnTo>
                    <a:pt x="718453" y="2260232"/>
                  </a:lnTo>
                  <a:lnTo>
                    <a:pt x="676659" y="2241582"/>
                  </a:lnTo>
                  <a:lnTo>
                    <a:pt x="635742" y="2221374"/>
                  </a:lnTo>
                  <a:lnTo>
                    <a:pt x="595741" y="2199644"/>
                  </a:lnTo>
                  <a:lnTo>
                    <a:pt x="556693" y="2176432"/>
                  </a:lnTo>
                  <a:lnTo>
                    <a:pt x="518636" y="2151775"/>
                  </a:lnTo>
                  <a:lnTo>
                    <a:pt x="481607" y="2125710"/>
                  </a:lnTo>
                  <a:lnTo>
                    <a:pt x="445646" y="2098275"/>
                  </a:lnTo>
                  <a:lnTo>
                    <a:pt x="410789" y="2069509"/>
                  </a:lnTo>
                  <a:lnTo>
                    <a:pt x="377075" y="2039449"/>
                  </a:lnTo>
                  <a:lnTo>
                    <a:pt x="344541" y="2008133"/>
                  </a:lnTo>
                  <a:lnTo>
                    <a:pt x="313225" y="1975599"/>
                  </a:lnTo>
                  <a:lnTo>
                    <a:pt x="283165" y="1941885"/>
                  </a:lnTo>
                  <a:lnTo>
                    <a:pt x="254399" y="1907028"/>
                  </a:lnTo>
                  <a:lnTo>
                    <a:pt x="226964" y="1871067"/>
                  </a:lnTo>
                  <a:lnTo>
                    <a:pt x="200899" y="1834038"/>
                  </a:lnTo>
                  <a:lnTo>
                    <a:pt x="176242" y="1795981"/>
                  </a:lnTo>
                  <a:lnTo>
                    <a:pt x="153030" y="1756933"/>
                  </a:lnTo>
                  <a:lnTo>
                    <a:pt x="131300" y="1716932"/>
                  </a:lnTo>
                  <a:lnTo>
                    <a:pt x="111092" y="1676015"/>
                  </a:lnTo>
                  <a:lnTo>
                    <a:pt x="92442" y="1634221"/>
                  </a:lnTo>
                  <a:lnTo>
                    <a:pt x="75389" y="1591587"/>
                  </a:lnTo>
                  <a:lnTo>
                    <a:pt x="59970" y="1548151"/>
                  </a:lnTo>
                  <a:lnTo>
                    <a:pt x="46223" y="1503951"/>
                  </a:lnTo>
                  <a:lnTo>
                    <a:pt x="34187" y="1459025"/>
                  </a:lnTo>
                  <a:lnTo>
                    <a:pt x="23898" y="1413410"/>
                  </a:lnTo>
                  <a:lnTo>
                    <a:pt x="15396" y="1367145"/>
                  </a:lnTo>
                  <a:lnTo>
                    <a:pt x="8717" y="1320267"/>
                  </a:lnTo>
                  <a:lnTo>
                    <a:pt x="3899" y="1272815"/>
                  </a:lnTo>
                  <a:lnTo>
                    <a:pt x="981" y="1224826"/>
                  </a:lnTo>
                  <a:lnTo>
                    <a:pt x="0" y="1176337"/>
                  </a:lnTo>
                  <a:lnTo>
                    <a:pt x="981" y="1127848"/>
                  </a:lnTo>
                  <a:lnTo>
                    <a:pt x="3899" y="1079859"/>
                  </a:lnTo>
                  <a:lnTo>
                    <a:pt x="8717" y="1032407"/>
                  </a:lnTo>
                  <a:lnTo>
                    <a:pt x="15396" y="985529"/>
                  </a:lnTo>
                  <a:lnTo>
                    <a:pt x="23898" y="939264"/>
                  </a:lnTo>
                  <a:lnTo>
                    <a:pt x="34187" y="893649"/>
                  </a:lnTo>
                  <a:lnTo>
                    <a:pt x="46223" y="848723"/>
                  </a:lnTo>
                  <a:lnTo>
                    <a:pt x="59970" y="804523"/>
                  </a:lnTo>
                  <a:lnTo>
                    <a:pt x="75389" y="761087"/>
                  </a:lnTo>
                  <a:lnTo>
                    <a:pt x="92442" y="718453"/>
                  </a:lnTo>
                  <a:lnTo>
                    <a:pt x="111092" y="676659"/>
                  </a:lnTo>
                  <a:lnTo>
                    <a:pt x="131300" y="635742"/>
                  </a:lnTo>
                  <a:lnTo>
                    <a:pt x="153030" y="595741"/>
                  </a:lnTo>
                  <a:lnTo>
                    <a:pt x="176242" y="556693"/>
                  </a:lnTo>
                  <a:lnTo>
                    <a:pt x="200899" y="518636"/>
                  </a:lnTo>
                  <a:lnTo>
                    <a:pt x="226964" y="481607"/>
                  </a:lnTo>
                  <a:lnTo>
                    <a:pt x="254399" y="445646"/>
                  </a:lnTo>
                  <a:lnTo>
                    <a:pt x="283165" y="410789"/>
                  </a:lnTo>
                  <a:lnTo>
                    <a:pt x="313225" y="377075"/>
                  </a:lnTo>
                  <a:lnTo>
                    <a:pt x="344541" y="344541"/>
                  </a:lnTo>
                  <a:lnTo>
                    <a:pt x="377075" y="313225"/>
                  </a:lnTo>
                  <a:lnTo>
                    <a:pt x="410789" y="283165"/>
                  </a:lnTo>
                  <a:lnTo>
                    <a:pt x="445646" y="254399"/>
                  </a:lnTo>
                  <a:lnTo>
                    <a:pt x="481607" y="226964"/>
                  </a:lnTo>
                  <a:lnTo>
                    <a:pt x="518636" y="200899"/>
                  </a:lnTo>
                  <a:lnTo>
                    <a:pt x="556693" y="176242"/>
                  </a:lnTo>
                  <a:lnTo>
                    <a:pt x="595741" y="153030"/>
                  </a:lnTo>
                  <a:lnTo>
                    <a:pt x="635742" y="131300"/>
                  </a:lnTo>
                  <a:lnTo>
                    <a:pt x="676659" y="111092"/>
                  </a:lnTo>
                  <a:lnTo>
                    <a:pt x="718453" y="92442"/>
                  </a:lnTo>
                  <a:lnTo>
                    <a:pt x="761087" y="75389"/>
                  </a:lnTo>
                  <a:lnTo>
                    <a:pt x="804523" y="59970"/>
                  </a:lnTo>
                  <a:lnTo>
                    <a:pt x="848723" y="46223"/>
                  </a:lnTo>
                  <a:lnTo>
                    <a:pt x="893649" y="34187"/>
                  </a:lnTo>
                  <a:lnTo>
                    <a:pt x="939264" y="23898"/>
                  </a:lnTo>
                  <a:lnTo>
                    <a:pt x="985529" y="15396"/>
                  </a:lnTo>
                  <a:lnTo>
                    <a:pt x="1032407" y="8717"/>
                  </a:lnTo>
                  <a:lnTo>
                    <a:pt x="1079859" y="3899"/>
                  </a:lnTo>
                  <a:lnTo>
                    <a:pt x="1127848" y="981"/>
                  </a:lnTo>
                  <a:lnTo>
                    <a:pt x="1176337" y="0"/>
                  </a:lnTo>
                  <a:lnTo>
                    <a:pt x="1224826" y="981"/>
                  </a:lnTo>
                  <a:lnTo>
                    <a:pt x="1272815" y="3899"/>
                  </a:lnTo>
                  <a:lnTo>
                    <a:pt x="1320267" y="8717"/>
                  </a:lnTo>
                  <a:lnTo>
                    <a:pt x="1367145" y="15396"/>
                  </a:lnTo>
                  <a:lnTo>
                    <a:pt x="1413410" y="23898"/>
                  </a:lnTo>
                  <a:lnTo>
                    <a:pt x="1459025" y="34187"/>
                  </a:lnTo>
                  <a:lnTo>
                    <a:pt x="1503951" y="46223"/>
                  </a:lnTo>
                  <a:lnTo>
                    <a:pt x="1548151" y="59970"/>
                  </a:lnTo>
                  <a:lnTo>
                    <a:pt x="1591587" y="75389"/>
                  </a:lnTo>
                  <a:lnTo>
                    <a:pt x="1634221" y="92442"/>
                  </a:lnTo>
                  <a:lnTo>
                    <a:pt x="1676015" y="111092"/>
                  </a:lnTo>
                  <a:lnTo>
                    <a:pt x="1716932" y="131300"/>
                  </a:lnTo>
                  <a:lnTo>
                    <a:pt x="1756933" y="153030"/>
                  </a:lnTo>
                  <a:lnTo>
                    <a:pt x="1795981" y="176242"/>
                  </a:lnTo>
                  <a:lnTo>
                    <a:pt x="1834038" y="200899"/>
                  </a:lnTo>
                  <a:lnTo>
                    <a:pt x="1871067" y="226964"/>
                  </a:lnTo>
                  <a:lnTo>
                    <a:pt x="1907028" y="254399"/>
                  </a:lnTo>
                  <a:lnTo>
                    <a:pt x="1941885" y="283165"/>
                  </a:lnTo>
                  <a:lnTo>
                    <a:pt x="1975599" y="313225"/>
                  </a:lnTo>
                  <a:lnTo>
                    <a:pt x="2008133" y="344541"/>
                  </a:lnTo>
                  <a:lnTo>
                    <a:pt x="2039449" y="377075"/>
                  </a:lnTo>
                  <a:lnTo>
                    <a:pt x="2069509" y="410789"/>
                  </a:lnTo>
                  <a:lnTo>
                    <a:pt x="2098275" y="445646"/>
                  </a:lnTo>
                  <a:lnTo>
                    <a:pt x="2125710" y="481607"/>
                  </a:lnTo>
                  <a:lnTo>
                    <a:pt x="2151775" y="518636"/>
                  </a:lnTo>
                  <a:lnTo>
                    <a:pt x="2176432" y="556693"/>
                  </a:lnTo>
                  <a:lnTo>
                    <a:pt x="2199644" y="595741"/>
                  </a:lnTo>
                  <a:lnTo>
                    <a:pt x="2221374" y="635742"/>
                  </a:lnTo>
                  <a:lnTo>
                    <a:pt x="2241582" y="676659"/>
                  </a:lnTo>
                  <a:lnTo>
                    <a:pt x="2260232" y="718453"/>
                  </a:lnTo>
                  <a:lnTo>
                    <a:pt x="2277285" y="761087"/>
                  </a:lnTo>
                  <a:lnTo>
                    <a:pt x="2292704" y="804523"/>
                  </a:lnTo>
                  <a:lnTo>
                    <a:pt x="2306451" y="848723"/>
                  </a:lnTo>
                  <a:lnTo>
                    <a:pt x="2318487" y="893649"/>
                  </a:lnTo>
                  <a:lnTo>
                    <a:pt x="2328776" y="939264"/>
                  </a:lnTo>
                  <a:lnTo>
                    <a:pt x="2337278" y="985529"/>
                  </a:lnTo>
                  <a:lnTo>
                    <a:pt x="2343957" y="1032407"/>
                  </a:lnTo>
                  <a:lnTo>
                    <a:pt x="2348775" y="1079859"/>
                  </a:lnTo>
                  <a:lnTo>
                    <a:pt x="2351693" y="1127848"/>
                  </a:lnTo>
                  <a:lnTo>
                    <a:pt x="2352675" y="1176337"/>
                  </a:lnTo>
                  <a:lnTo>
                    <a:pt x="2351693" y="1224826"/>
                  </a:lnTo>
                  <a:lnTo>
                    <a:pt x="2348775" y="1272815"/>
                  </a:lnTo>
                  <a:lnTo>
                    <a:pt x="2343957" y="1320267"/>
                  </a:lnTo>
                  <a:lnTo>
                    <a:pt x="2337278" y="1367145"/>
                  </a:lnTo>
                  <a:lnTo>
                    <a:pt x="2328776" y="1413410"/>
                  </a:lnTo>
                  <a:lnTo>
                    <a:pt x="2318487" y="1459025"/>
                  </a:lnTo>
                  <a:lnTo>
                    <a:pt x="2306451" y="1503951"/>
                  </a:lnTo>
                  <a:lnTo>
                    <a:pt x="2292704" y="1548151"/>
                  </a:lnTo>
                  <a:lnTo>
                    <a:pt x="2277285" y="1591587"/>
                  </a:lnTo>
                  <a:lnTo>
                    <a:pt x="2260232" y="1634221"/>
                  </a:lnTo>
                  <a:lnTo>
                    <a:pt x="2241582" y="1676015"/>
                  </a:lnTo>
                  <a:lnTo>
                    <a:pt x="2221374" y="1716932"/>
                  </a:lnTo>
                  <a:lnTo>
                    <a:pt x="2199644" y="1756933"/>
                  </a:lnTo>
                  <a:lnTo>
                    <a:pt x="2176432" y="1795981"/>
                  </a:lnTo>
                  <a:lnTo>
                    <a:pt x="2151775" y="1834038"/>
                  </a:lnTo>
                  <a:lnTo>
                    <a:pt x="2125710" y="1871067"/>
                  </a:lnTo>
                  <a:lnTo>
                    <a:pt x="2098275" y="1907028"/>
                  </a:lnTo>
                  <a:lnTo>
                    <a:pt x="2069509" y="1941885"/>
                  </a:lnTo>
                  <a:lnTo>
                    <a:pt x="2039449" y="1975599"/>
                  </a:lnTo>
                  <a:lnTo>
                    <a:pt x="2008133" y="2008133"/>
                  </a:lnTo>
                  <a:lnTo>
                    <a:pt x="1975599" y="2039449"/>
                  </a:lnTo>
                  <a:lnTo>
                    <a:pt x="1941885" y="2069509"/>
                  </a:lnTo>
                  <a:lnTo>
                    <a:pt x="1907028" y="2098275"/>
                  </a:lnTo>
                  <a:lnTo>
                    <a:pt x="1871067" y="2125710"/>
                  </a:lnTo>
                  <a:lnTo>
                    <a:pt x="1834038" y="2151775"/>
                  </a:lnTo>
                  <a:lnTo>
                    <a:pt x="1795981" y="2176432"/>
                  </a:lnTo>
                  <a:lnTo>
                    <a:pt x="1756933" y="2199644"/>
                  </a:lnTo>
                  <a:lnTo>
                    <a:pt x="1716932" y="2221374"/>
                  </a:lnTo>
                  <a:lnTo>
                    <a:pt x="1676015" y="2241582"/>
                  </a:lnTo>
                  <a:lnTo>
                    <a:pt x="1634221" y="2260232"/>
                  </a:lnTo>
                  <a:lnTo>
                    <a:pt x="1591587" y="2277285"/>
                  </a:lnTo>
                  <a:lnTo>
                    <a:pt x="1548151" y="2292704"/>
                  </a:lnTo>
                  <a:lnTo>
                    <a:pt x="1503951" y="2306451"/>
                  </a:lnTo>
                  <a:lnTo>
                    <a:pt x="1459025" y="2318487"/>
                  </a:lnTo>
                  <a:lnTo>
                    <a:pt x="1413410" y="2328776"/>
                  </a:lnTo>
                  <a:lnTo>
                    <a:pt x="1367145" y="2337278"/>
                  </a:lnTo>
                  <a:lnTo>
                    <a:pt x="1320267" y="2343957"/>
                  </a:lnTo>
                  <a:lnTo>
                    <a:pt x="1272815" y="2348775"/>
                  </a:lnTo>
                  <a:lnTo>
                    <a:pt x="1224826" y="2351693"/>
                  </a:lnTo>
                  <a:lnTo>
                    <a:pt x="1176337" y="2352675"/>
                  </a:lnTo>
                  <a:close/>
                </a:path>
              </a:pathLst>
            </a:custGeom>
            <a:solidFill>
              <a:srgbClr val="B9C8D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35440" y="1485900"/>
            <a:ext cx="8837930" cy="26543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marR="5080">
              <a:lnSpc>
                <a:spcPts val="9900"/>
              </a:lnSpc>
              <a:spcBef>
                <a:spcPts val="1100"/>
              </a:spcBef>
            </a:pPr>
            <a:r>
              <a:rPr lang="en-US" b="1" dirty="0">
                <a:latin typeface="+mj-lt"/>
                <a:cs typeface="Palatino Linotype"/>
              </a:rPr>
              <a:t>Submitting Y</a:t>
            </a:r>
            <a:r>
              <a:rPr b="1" dirty="0">
                <a:latin typeface="+mj-lt"/>
                <a:cs typeface="Palatino Linotype"/>
              </a:rPr>
              <a:t>our </a:t>
            </a:r>
            <a:r>
              <a:rPr lang="en-US" b="1" dirty="0">
                <a:latin typeface="+mj-lt"/>
                <a:cs typeface="Palatino Linotype"/>
              </a:rPr>
              <a:t>P</a:t>
            </a:r>
            <a:r>
              <a:rPr b="1" dirty="0">
                <a:latin typeface="+mj-lt"/>
                <a:cs typeface="Palatino Linotype"/>
              </a:rPr>
              <a:t>aper to PMC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11210" y="4459721"/>
            <a:ext cx="7776589" cy="11122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There</a:t>
            </a:r>
            <a:r>
              <a:rPr sz="3200" spc="-19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20" dirty="0">
                <a:solidFill>
                  <a:srgbClr val="575757"/>
                </a:solidFill>
                <a:latin typeface="+mj-lt"/>
                <a:cs typeface="Tahoma"/>
              </a:rPr>
              <a:t>are</a:t>
            </a:r>
            <a:r>
              <a:rPr sz="3200" spc="-19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100" dirty="0">
                <a:solidFill>
                  <a:srgbClr val="575757"/>
                </a:solidFill>
                <a:latin typeface="+mj-lt"/>
                <a:cs typeface="Tahoma"/>
              </a:rPr>
              <a:t>4</a:t>
            </a:r>
            <a:r>
              <a:rPr sz="3200" spc="-19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ways</a:t>
            </a:r>
            <a:r>
              <a:rPr sz="3200" spc="-19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that</a:t>
            </a:r>
            <a:r>
              <a:rPr sz="3200" spc="-18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110" dirty="0">
                <a:solidFill>
                  <a:srgbClr val="575757"/>
                </a:solidFill>
                <a:latin typeface="+mj-lt"/>
                <a:cs typeface="Tahoma"/>
              </a:rPr>
              <a:t>a</a:t>
            </a:r>
            <a:r>
              <a:rPr sz="3200" spc="-18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10" dirty="0">
                <a:solidFill>
                  <a:srgbClr val="575757"/>
                </a:solidFill>
                <a:latin typeface="+mj-lt"/>
                <a:cs typeface="Tahoma"/>
              </a:rPr>
              <a:t>paper</a:t>
            </a:r>
            <a:r>
              <a:rPr sz="3200" spc="-19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10" dirty="0">
                <a:solidFill>
                  <a:srgbClr val="575757"/>
                </a:solidFill>
                <a:latin typeface="+mj-lt"/>
                <a:cs typeface="Tahoma"/>
              </a:rPr>
              <a:t>can</a:t>
            </a:r>
            <a:r>
              <a:rPr sz="3200" spc="-19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35" dirty="0">
                <a:solidFill>
                  <a:srgbClr val="575757"/>
                </a:solidFill>
                <a:latin typeface="+mj-lt"/>
                <a:cs typeface="Tahoma"/>
              </a:rPr>
              <a:t>be </a:t>
            </a:r>
            <a:r>
              <a:rPr sz="3200" spc="-10" dirty="0">
                <a:solidFill>
                  <a:srgbClr val="575757"/>
                </a:solidFill>
                <a:latin typeface="+mj-lt"/>
                <a:cs typeface="Tahoma"/>
              </a:rPr>
              <a:t>added</a:t>
            </a:r>
            <a:r>
              <a:rPr sz="3200" spc="-15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65" dirty="0">
                <a:solidFill>
                  <a:srgbClr val="575757"/>
                </a:solidFill>
                <a:latin typeface="+mj-lt"/>
                <a:cs typeface="Tahoma"/>
              </a:rPr>
              <a:t>to</a:t>
            </a:r>
            <a:r>
              <a:rPr sz="3200" spc="-15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100" dirty="0">
                <a:solidFill>
                  <a:srgbClr val="575757"/>
                </a:solidFill>
                <a:latin typeface="+mj-lt"/>
                <a:cs typeface="Tahoma"/>
              </a:rPr>
              <a:t>PubMed</a:t>
            </a:r>
            <a:r>
              <a:rPr sz="3200" spc="-15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Central</a:t>
            </a:r>
            <a:r>
              <a:rPr sz="3200" spc="-15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20" dirty="0">
                <a:solidFill>
                  <a:srgbClr val="575757"/>
                </a:solidFill>
                <a:latin typeface="+mj-lt"/>
                <a:cs typeface="Tahoma"/>
              </a:rPr>
              <a:t>and</a:t>
            </a:r>
            <a:r>
              <a:rPr sz="3200" spc="-15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10" dirty="0">
                <a:solidFill>
                  <a:srgbClr val="575757"/>
                </a:solidFill>
                <a:latin typeface="+mj-lt"/>
                <a:cs typeface="Tahoma"/>
              </a:rPr>
              <a:t>become compliant.</a:t>
            </a:r>
            <a:endParaRPr sz="3200" dirty="0">
              <a:latin typeface="+mj-lt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35440" y="6126698"/>
            <a:ext cx="9223960" cy="2759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229" dirty="0">
                <a:solidFill>
                  <a:srgbClr val="575757"/>
                </a:solidFill>
                <a:latin typeface="+mj-lt"/>
                <a:cs typeface="Tahoma"/>
              </a:rPr>
              <a:t>Methods</a:t>
            </a:r>
            <a:r>
              <a:rPr sz="4800" b="1" spc="-18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4800" b="1" spc="-135" dirty="0">
                <a:solidFill>
                  <a:srgbClr val="575757"/>
                </a:solidFill>
                <a:latin typeface="+mj-lt"/>
                <a:cs typeface="Tahoma"/>
              </a:rPr>
              <a:t>A-</a:t>
            </a:r>
            <a:r>
              <a:rPr sz="4800" b="1" spc="-50" dirty="0">
                <a:solidFill>
                  <a:srgbClr val="575757"/>
                </a:solidFill>
                <a:latin typeface="+mj-lt"/>
                <a:cs typeface="Tahoma"/>
              </a:rPr>
              <a:t>D</a:t>
            </a:r>
            <a:endParaRPr lang="en-US" sz="4800" b="1" dirty="0">
              <a:latin typeface="+mj-lt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200" spc="80" dirty="0">
                <a:solidFill>
                  <a:srgbClr val="575757"/>
                </a:solidFill>
                <a:latin typeface="+mj-lt"/>
                <a:cs typeface="Tahoma"/>
              </a:rPr>
              <a:t>Methods</a:t>
            </a:r>
            <a:r>
              <a:rPr sz="3200" spc="-19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229" dirty="0">
                <a:solidFill>
                  <a:srgbClr val="575757"/>
                </a:solidFill>
                <a:latin typeface="+mj-lt"/>
                <a:cs typeface="Tahoma"/>
              </a:rPr>
              <a:t>A</a:t>
            </a:r>
            <a:r>
              <a:rPr sz="3200" spc="-18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20" dirty="0">
                <a:solidFill>
                  <a:srgbClr val="575757"/>
                </a:solidFill>
                <a:latin typeface="+mj-lt"/>
                <a:cs typeface="Tahoma"/>
              </a:rPr>
              <a:t>and</a:t>
            </a:r>
            <a:r>
              <a:rPr sz="3200" spc="-18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165" dirty="0">
                <a:solidFill>
                  <a:srgbClr val="575757"/>
                </a:solidFill>
                <a:latin typeface="+mj-lt"/>
                <a:cs typeface="Tahoma"/>
              </a:rPr>
              <a:t>B</a:t>
            </a:r>
            <a:r>
              <a:rPr sz="3200" spc="-18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100" dirty="0">
                <a:solidFill>
                  <a:srgbClr val="575757"/>
                </a:solidFill>
                <a:latin typeface="+mj-lt"/>
                <a:cs typeface="Tahoma"/>
              </a:rPr>
              <a:t>–</a:t>
            </a:r>
            <a:r>
              <a:rPr sz="3200" spc="-18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publisher</a:t>
            </a:r>
            <a:r>
              <a:rPr sz="3200" spc="-18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does</a:t>
            </a:r>
            <a:r>
              <a:rPr sz="3200" spc="-18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10" dirty="0">
                <a:solidFill>
                  <a:srgbClr val="575757"/>
                </a:solidFill>
                <a:latin typeface="+mj-lt"/>
                <a:cs typeface="Tahoma"/>
              </a:rPr>
              <a:t>all</a:t>
            </a:r>
            <a:r>
              <a:rPr sz="3200" spc="-18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25" dirty="0">
                <a:solidFill>
                  <a:srgbClr val="575757"/>
                </a:solidFill>
                <a:latin typeface="+mj-lt"/>
                <a:cs typeface="Tahoma"/>
              </a:rPr>
              <a:t>the </a:t>
            </a:r>
            <a:r>
              <a:rPr sz="3200" spc="30" dirty="0">
                <a:solidFill>
                  <a:srgbClr val="575757"/>
                </a:solidFill>
                <a:latin typeface="+mj-lt"/>
                <a:cs typeface="Tahoma"/>
              </a:rPr>
              <a:t>work</a:t>
            </a:r>
            <a:endParaRPr lang="en-US" sz="3200" dirty="0">
              <a:latin typeface="+mj-lt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200" spc="80" dirty="0">
                <a:solidFill>
                  <a:srgbClr val="575757"/>
                </a:solidFill>
                <a:latin typeface="+mj-lt"/>
                <a:cs typeface="Tahoma"/>
              </a:rPr>
              <a:t>Methods</a:t>
            </a:r>
            <a:r>
              <a:rPr sz="3200" spc="-16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210" dirty="0">
                <a:solidFill>
                  <a:srgbClr val="575757"/>
                </a:solidFill>
                <a:latin typeface="+mj-lt"/>
                <a:cs typeface="Tahoma"/>
              </a:rPr>
              <a:t>C</a:t>
            </a:r>
            <a:r>
              <a:rPr sz="3200" spc="-16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20" dirty="0">
                <a:solidFill>
                  <a:srgbClr val="575757"/>
                </a:solidFill>
                <a:latin typeface="+mj-lt"/>
                <a:cs typeface="Tahoma"/>
              </a:rPr>
              <a:t>and</a:t>
            </a:r>
            <a:r>
              <a:rPr sz="3200" spc="-16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260" dirty="0">
                <a:solidFill>
                  <a:srgbClr val="575757"/>
                </a:solidFill>
                <a:latin typeface="+mj-lt"/>
                <a:cs typeface="Tahoma"/>
              </a:rPr>
              <a:t>D</a:t>
            </a:r>
            <a:r>
              <a:rPr sz="3200" spc="-16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100" dirty="0">
                <a:solidFill>
                  <a:srgbClr val="575757"/>
                </a:solidFill>
                <a:latin typeface="+mj-lt"/>
                <a:cs typeface="Tahoma"/>
              </a:rPr>
              <a:t>–</a:t>
            </a:r>
            <a:r>
              <a:rPr sz="3200" spc="-16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author</a:t>
            </a:r>
            <a:r>
              <a:rPr sz="3200" spc="-16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does</a:t>
            </a:r>
            <a:r>
              <a:rPr sz="3200" spc="-16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most/all</a:t>
            </a:r>
            <a:r>
              <a:rPr sz="3200" spc="-16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th</a:t>
            </a:r>
            <a:r>
              <a:rPr lang="en-US" sz="3200" dirty="0">
                <a:solidFill>
                  <a:srgbClr val="575757"/>
                </a:solidFill>
                <a:latin typeface="+mj-lt"/>
                <a:cs typeface="Tahoma"/>
              </a:rPr>
              <a:t>e </a:t>
            </a:r>
            <a:r>
              <a:rPr sz="3200" spc="30" dirty="0">
                <a:solidFill>
                  <a:srgbClr val="575757"/>
                </a:solidFill>
                <a:latin typeface="+mj-lt"/>
                <a:cs typeface="Tahoma"/>
              </a:rPr>
              <a:t>work</a:t>
            </a:r>
            <a:endParaRPr lang="en-US" sz="3200" dirty="0">
              <a:latin typeface="+mj-lt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200" spc="80" dirty="0">
                <a:solidFill>
                  <a:srgbClr val="575757"/>
                </a:solidFill>
                <a:latin typeface="+mj-lt"/>
                <a:cs typeface="Tahoma"/>
              </a:rPr>
              <a:t>Methods</a:t>
            </a:r>
            <a:r>
              <a:rPr sz="3200" spc="-16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210" dirty="0">
                <a:solidFill>
                  <a:srgbClr val="575757"/>
                </a:solidFill>
                <a:latin typeface="+mj-lt"/>
                <a:cs typeface="Tahoma"/>
              </a:rPr>
              <a:t>C</a:t>
            </a:r>
            <a:r>
              <a:rPr sz="3200" spc="-16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20" dirty="0">
                <a:solidFill>
                  <a:srgbClr val="575757"/>
                </a:solidFill>
                <a:latin typeface="+mj-lt"/>
                <a:cs typeface="Tahoma"/>
              </a:rPr>
              <a:t>and</a:t>
            </a:r>
            <a:r>
              <a:rPr sz="3200" spc="-15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260" dirty="0">
                <a:solidFill>
                  <a:srgbClr val="575757"/>
                </a:solidFill>
                <a:latin typeface="+mj-lt"/>
                <a:cs typeface="Tahoma"/>
              </a:rPr>
              <a:t>D</a:t>
            </a:r>
            <a:r>
              <a:rPr sz="3200" spc="-16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involve</a:t>
            </a:r>
            <a:r>
              <a:rPr sz="3200" spc="-16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the</a:t>
            </a:r>
            <a:r>
              <a:rPr sz="3200" spc="-15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10" dirty="0">
                <a:solidFill>
                  <a:srgbClr val="575757"/>
                </a:solidFill>
                <a:latin typeface="+mj-lt"/>
                <a:cs typeface="Tahoma"/>
              </a:rPr>
              <a:t>use</a:t>
            </a:r>
            <a:r>
              <a:rPr sz="3200" spc="-16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80" dirty="0">
                <a:solidFill>
                  <a:srgbClr val="575757"/>
                </a:solidFill>
                <a:latin typeface="+mj-lt"/>
                <a:cs typeface="Tahoma"/>
              </a:rPr>
              <a:t>of</a:t>
            </a:r>
            <a:r>
              <a:rPr sz="3200" spc="-15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50" dirty="0">
                <a:solidFill>
                  <a:srgbClr val="575757"/>
                </a:solidFill>
                <a:latin typeface="+mj-lt"/>
                <a:cs typeface="Tahoma"/>
              </a:rPr>
              <a:t>a </a:t>
            </a:r>
            <a:r>
              <a:rPr sz="3200" spc="-10" dirty="0">
                <a:solidFill>
                  <a:srgbClr val="575757"/>
                </a:solidFill>
                <a:latin typeface="+mj-lt"/>
                <a:cs typeface="Tahoma"/>
              </a:rPr>
              <a:t>system</a:t>
            </a:r>
            <a:r>
              <a:rPr sz="3200" spc="-17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called</a:t>
            </a:r>
            <a:r>
              <a:rPr sz="3200" spc="-17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55" dirty="0">
                <a:solidFill>
                  <a:srgbClr val="575757"/>
                </a:solidFill>
                <a:latin typeface="+mj-lt"/>
                <a:cs typeface="Tahoma"/>
              </a:rPr>
              <a:t>NIHMS:</a:t>
            </a:r>
            <a:r>
              <a:rPr sz="3200" spc="-17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dirty="0">
                <a:solidFill>
                  <a:srgbClr val="575757"/>
                </a:solidFill>
                <a:latin typeface="+mj-lt"/>
                <a:cs typeface="Tahoma"/>
              </a:rPr>
              <a:t>the</a:t>
            </a:r>
            <a:r>
              <a:rPr sz="3200" spc="-17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90" dirty="0">
                <a:solidFill>
                  <a:srgbClr val="575757"/>
                </a:solidFill>
                <a:latin typeface="+mj-lt"/>
                <a:cs typeface="Tahoma"/>
              </a:rPr>
              <a:t>NIH</a:t>
            </a:r>
            <a:r>
              <a:rPr sz="3200" spc="-175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35" dirty="0">
                <a:solidFill>
                  <a:srgbClr val="575757"/>
                </a:solidFill>
                <a:latin typeface="+mj-lt"/>
                <a:cs typeface="Tahoma"/>
              </a:rPr>
              <a:t>Manuscript </a:t>
            </a:r>
            <a:r>
              <a:rPr sz="3200" spc="-10" dirty="0">
                <a:solidFill>
                  <a:srgbClr val="575757"/>
                </a:solidFill>
                <a:latin typeface="+mj-lt"/>
                <a:cs typeface="Tahoma"/>
              </a:rPr>
              <a:t>Submission</a:t>
            </a:r>
            <a:r>
              <a:rPr sz="3200" spc="-210" dirty="0">
                <a:solidFill>
                  <a:srgbClr val="575757"/>
                </a:solidFill>
                <a:latin typeface="+mj-lt"/>
                <a:cs typeface="Tahoma"/>
              </a:rPr>
              <a:t> </a:t>
            </a:r>
            <a:r>
              <a:rPr sz="3200" spc="-10" dirty="0">
                <a:solidFill>
                  <a:srgbClr val="575757"/>
                </a:solidFill>
                <a:latin typeface="+mj-lt"/>
                <a:cs typeface="Tahoma"/>
              </a:rPr>
              <a:t>System</a:t>
            </a:r>
            <a:endParaRPr sz="3200" dirty="0">
              <a:latin typeface="+mj-lt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111" y="678883"/>
            <a:ext cx="12052734" cy="6428823"/>
            <a:chOff x="0" y="1167383"/>
            <a:chExt cx="12052734" cy="6428823"/>
          </a:xfrm>
        </p:grpSpPr>
        <p:sp>
          <p:nvSpPr>
            <p:cNvPr id="3" name="object 3"/>
            <p:cNvSpPr/>
            <p:nvPr/>
          </p:nvSpPr>
          <p:spPr>
            <a:xfrm>
              <a:off x="6223434" y="5690249"/>
              <a:ext cx="5829300" cy="1323975"/>
            </a:xfrm>
            <a:custGeom>
              <a:avLst/>
              <a:gdLst/>
              <a:ahLst/>
              <a:cxnLst/>
              <a:rect l="l" t="t" r="r" b="b"/>
              <a:pathLst>
                <a:path w="5829300" h="1323975">
                  <a:moveTo>
                    <a:pt x="5166440" y="1323974"/>
                  </a:moveTo>
                  <a:lnTo>
                    <a:pt x="662795" y="1323974"/>
                  </a:lnTo>
                  <a:lnTo>
                    <a:pt x="615060" y="1322257"/>
                  </a:lnTo>
                  <a:lnTo>
                    <a:pt x="567850" y="1317150"/>
                  </a:lnTo>
                  <a:lnTo>
                    <a:pt x="521330" y="1308723"/>
                  </a:lnTo>
                  <a:lnTo>
                    <a:pt x="475670" y="1297045"/>
                  </a:lnTo>
                  <a:lnTo>
                    <a:pt x="431035" y="1282185"/>
                  </a:lnTo>
                  <a:lnTo>
                    <a:pt x="387593" y="1264213"/>
                  </a:lnTo>
                  <a:lnTo>
                    <a:pt x="345511" y="1243197"/>
                  </a:lnTo>
                  <a:lnTo>
                    <a:pt x="304956" y="1219207"/>
                  </a:lnTo>
                  <a:lnTo>
                    <a:pt x="266096" y="1192312"/>
                  </a:lnTo>
                  <a:lnTo>
                    <a:pt x="229098" y="1162581"/>
                  </a:lnTo>
                  <a:lnTo>
                    <a:pt x="194128" y="1130083"/>
                  </a:lnTo>
                  <a:lnTo>
                    <a:pt x="161590" y="1095156"/>
                  </a:lnTo>
                  <a:lnTo>
                    <a:pt x="131823" y="1058202"/>
                  </a:lnTo>
                  <a:lnTo>
                    <a:pt x="104895" y="1019390"/>
                  </a:lnTo>
                  <a:lnTo>
                    <a:pt x="80876" y="978884"/>
                  </a:lnTo>
                  <a:lnTo>
                    <a:pt x="59834" y="936854"/>
                  </a:lnTo>
                  <a:lnTo>
                    <a:pt x="41840" y="893465"/>
                  </a:lnTo>
                  <a:lnTo>
                    <a:pt x="26962" y="848884"/>
                  </a:lnTo>
                  <a:lnTo>
                    <a:pt x="15270" y="803279"/>
                  </a:lnTo>
                  <a:lnTo>
                    <a:pt x="6832" y="756817"/>
                  </a:lnTo>
                  <a:lnTo>
                    <a:pt x="1719" y="709664"/>
                  </a:lnTo>
                  <a:lnTo>
                    <a:pt x="0" y="661987"/>
                  </a:lnTo>
                  <a:lnTo>
                    <a:pt x="1719" y="614310"/>
                  </a:lnTo>
                  <a:lnTo>
                    <a:pt x="6832" y="567157"/>
                  </a:lnTo>
                  <a:lnTo>
                    <a:pt x="15270" y="520695"/>
                  </a:lnTo>
                  <a:lnTo>
                    <a:pt x="26962" y="475090"/>
                  </a:lnTo>
                  <a:lnTo>
                    <a:pt x="41840" y="430509"/>
                  </a:lnTo>
                  <a:lnTo>
                    <a:pt x="59834" y="387120"/>
                  </a:lnTo>
                  <a:lnTo>
                    <a:pt x="80876" y="345090"/>
                  </a:lnTo>
                  <a:lnTo>
                    <a:pt x="104895" y="304584"/>
                  </a:lnTo>
                  <a:lnTo>
                    <a:pt x="131823" y="265772"/>
                  </a:lnTo>
                  <a:lnTo>
                    <a:pt x="161590" y="228818"/>
                  </a:lnTo>
                  <a:lnTo>
                    <a:pt x="194128" y="193891"/>
                  </a:lnTo>
                  <a:lnTo>
                    <a:pt x="229098" y="161393"/>
                  </a:lnTo>
                  <a:lnTo>
                    <a:pt x="266096" y="131662"/>
                  </a:lnTo>
                  <a:lnTo>
                    <a:pt x="304956" y="104767"/>
                  </a:lnTo>
                  <a:lnTo>
                    <a:pt x="345511" y="80777"/>
                  </a:lnTo>
                  <a:lnTo>
                    <a:pt x="387593" y="59761"/>
                  </a:lnTo>
                  <a:lnTo>
                    <a:pt x="431035" y="41789"/>
                  </a:lnTo>
                  <a:lnTo>
                    <a:pt x="475670" y="26929"/>
                  </a:lnTo>
                  <a:lnTo>
                    <a:pt x="521330" y="15251"/>
                  </a:lnTo>
                  <a:lnTo>
                    <a:pt x="567850" y="6824"/>
                  </a:lnTo>
                  <a:lnTo>
                    <a:pt x="615060" y="1717"/>
                  </a:lnTo>
                  <a:lnTo>
                    <a:pt x="662795" y="0"/>
                  </a:lnTo>
                  <a:lnTo>
                    <a:pt x="5166440" y="0"/>
                  </a:lnTo>
                  <a:lnTo>
                    <a:pt x="5214174" y="1717"/>
                  </a:lnTo>
                  <a:lnTo>
                    <a:pt x="5261385" y="6824"/>
                  </a:lnTo>
                  <a:lnTo>
                    <a:pt x="5307904" y="15251"/>
                  </a:lnTo>
                  <a:lnTo>
                    <a:pt x="5353565" y="26929"/>
                  </a:lnTo>
                  <a:lnTo>
                    <a:pt x="5398200" y="41789"/>
                  </a:lnTo>
                  <a:lnTo>
                    <a:pt x="5441642" y="59761"/>
                  </a:lnTo>
                  <a:lnTo>
                    <a:pt x="5483724" y="80777"/>
                  </a:lnTo>
                  <a:lnTo>
                    <a:pt x="5524279" y="104767"/>
                  </a:lnTo>
                  <a:lnTo>
                    <a:pt x="5563139" y="131662"/>
                  </a:lnTo>
                  <a:lnTo>
                    <a:pt x="5600137" y="161393"/>
                  </a:lnTo>
                  <a:lnTo>
                    <a:pt x="5635107" y="193891"/>
                  </a:lnTo>
                  <a:lnTo>
                    <a:pt x="5667645" y="228818"/>
                  </a:lnTo>
                  <a:lnTo>
                    <a:pt x="5697412" y="265772"/>
                  </a:lnTo>
                  <a:lnTo>
                    <a:pt x="5724340" y="304584"/>
                  </a:lnTo>
                  <a:lnTo>
                    <a:pt x="5748359" y="345090"/>
                  </a:lnTo>
                  <a:lnTo>
                    <a:pt x="5769400" y="387120"/>
                  </a:lnTo>
                  <a:lnTo>
                    <a:pt x="5787395" y="430509"/>
                  </a:lnTo>
                  <a:lnTo>
                    <a:pt x="5802273" y="475090"/>
                  </a:lnTo>
                  <a:lnTo>
                    <a:pt x="5813965" y="520695"/>
                  </a:lnTo>
                  <a:lnTo>
                    <a:pt x="5822402" y="567157"/>
                  </a:lnTo>
                  <a:lnTo>
                    <a:pt x="5827515" y="614310"/>
                  </a:lnTo>
                  <a:lnTo>
                    <a:pt x="5829235" y="661987"/>
                  </a:lnTo>
                  <a:lnTo>
                    <a:pt x="5827515" y="709664"/>
                  </a:lnTo>
                  <a:lnTo>
                    <a:pt x="5822402" y="756817"/>
                  </a:lnTo>
                  <a:lnTo>
                    <a:pt x="5813965" y="803279"/>
                  </a:lnTo>
                  <a:lnTo>
                    <a:pt x="5802273" y="848884"/>
                  </a:lnTo>
                  <a:lnTo>
                    <a:pt x="5787395" y="893465"/>
                  </a:lnTo>
                  <a:lnTo>
                    <a:pt x="5769400" y="936854"/>
                  </a:lnTo>
                  <a:lnTo>
                    <a:pt x="5748359" y="978884"/>
                  </a:lnTo>
                  <a:lnTo>
                    <a:pt x="5724340" y="1019390"/>
                  </a:lnTo>
                  <a:lnTo>
                    <a:pt x="5697412" y="1058202"/>
                  </a:lnTo>
                  <a:lnTo>
                    <a:pt x="5667645" y="1095156"/>
                  </a:lnTo>
                  <a:lnTo>
                    <a:pt x="5635107" y="1130083"/>
                  </a:lnTo>
                  <a:lnTo>
                    <a:pt x="5600137" y="1162581"/>
                  </a:lnTo>
                  <a:lnTo>
                    <a:pt x="5563139" y="1192312"/>
                  </a:lnTo>
                  <a:lnTo>
                    <a:pt x="5524279" y="1219207"/>
                  </a:lnTo>
                  <a:lnTo>
                    <a:pt x="5483724" y="1243197"/>
                  </a:lnTo>
                  <a:lnTo>
                    <a:pt x="5441642" y="1264213"/>
                  </a:lnTo>
                  <a:lnTo>
                    <a:pt x="5398200" y="1282185"/>
                  </a:lnTo>
                  <a:lnTo>
                    <a:pt x="5353565" y="1297045"/>
                  </a:lnTo>
                  <a:lnTo>
                    <a:pt x="5307904" y="1308723"/>
                  </a:lnTo>
                  <a:lnTo>
                    <a:pt x="5261385" y="1317150"/>
                  </a:lnTo>
                  <a:lnTo>
                    <a:pt x="5214174" y="1322257"/>
                  </a:lnTo>
                  <a:lnTo>
                    <a:pt x="5166440" y="1323974"/>
                  </a:lnTo>
                  <a:close/>
                </a:path>
              </a:pathLst>
            </a:custGeom>
            <a:solidFill>
              <a:srgbClr val="8E7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67383"/>
              <a:ext cx="8316081" cy="642882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229967" y="1278470"/>
            <a:ext cx="12000005" cy="3290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4879" algn="l">
              <a:lnSpc>
                <a:spcPct val="100000"/>
              </a:lnSpc>
              <a:spcBef>
                <a:spcPts val="270"/>
              </a:spcBef>
            </a:pPr>
            <a:r>
              <a:rPr sz="3200" dirty="0">
                <a:latin typeface="Calibri"/>
                <a:cs typeface="Calibri"/>
              </a:rPr>
              <a:t>Method A</a:t>
            </a:r>
            <a:r>
              <a:rPr lang="en-US" sz="3200" dirty="0">
                <a:latin typeface="Calibri"/>
                <a:cs typeface="Calibri"/>
              </a:rPr>
              <a:t>:</a:t>
            </a:r>
            <a:r>
              <a:rPr sz="3200" dirty="0">
                <a:latin typeface="Calibri"/>
                <a:cs typeface="Calibri"/>
              </a:rPr>
              <a:t> Journals take care of the compliance process for their authors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b="0" dirty="0">
                <a:solidFill>
                  <a:srgbClr val="000000"/>
                </a:solidFill>
                <a:latin typeface="Calibri"/>
                <a:cs typeface="Calibri"/>
              </a:rPr>
              <a:t>They put all their NIH-funded articles in PMC</a:t>
            </a:r>
            <a:endParaRPr lang="en-US" sz="3200" dirty="0">
              <a:latin typeface="Calibri"/>
              <a:cs typeface="Calibri"/>
            </a:endParaRPr>
          </a:p>
          <a:p>
            <a:pPr marL="3484879" algn="l">
              <a:lnSpc>
                <a:spcPct val="100000"/>
              </a:lnSpc>
              <a:spcBef>
                <a:spcPts val="615"/>
              </a:spcBef>
            </a:pPr>
            <a:r>
              <a:rPr lang="en-US" sz="3200" spc="17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en-US" sz="3200" b="0" spc="175" dirty="0">
                <a:solidFill>
                  <a:srgbClr val="000000"/>
                </a:solidFill>
                <a:latin typeface="Calibri"/>
                <a:cs typeface="Calibri"/>
              </a:rPr>
              <a:t>utomatically</a:t>
            </a:r>
            <a:r>
              <a:rPr lang="en-US" sz="3200" spc="14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lang="en-US" sz="3200" b="0" spc="14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84879" algn="l">
              <a:lnSpc>
                <a:spcPct val="100000"/>
              </a:lnSpc>
              <a:spcBef>
                <a:spcPts val="615"/>
              </a:spcBef>
            </a:pPr>
            <a:endParaRPr lang="en-US" sz="3200" spc="14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84879" algn="l">
              <a:spcBef>
                <a:spcPts val="615"/>
              </a:spcBef>
            </a:pPr>
            <a:r>
              <a:rPr lang="en-US" sz="3200" b="1" u="heavy" spc="125" dirty="0">
                <a:solidFill>
                  <a:srgbClr val="FFC000"/>
                </a:solidFill>
                <a:uFill>
                  <a:solidFill>
                    <a:srgbClr val="E3B031"/>
                  </a:solidFill>
                </a:uFill>
                <a:latin typeface="Calibri"/>
                <a:cs typeface="Calibri"/>
              </a:rPr>
              <a:t>(L</a:t>
            </a:r>
            <a:r>
              <a:rPr lang="en-US" sz="3200" b="1" u="heavy" spc="125" dirty="0">
                <a:solidFill>
                  <a:srgbClr val="FFC000"/>
                </a:solidFill>
                <a:uFill>
                  <a:solidFill>
                    <a:srgbClr val="E3B031"/>
                  </a:solidFill>
                </a:u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ist</a:t>
            </a:r>
            <a:r>
              <a:rPr lang="en-US" sz="3200" b="1" u="heavy" spc="145" dirty="0">
                <a:solidFill>
                  <a:srgbClr val="FFC000"/>
                </a:solidFill>
                <a:uFill>
                  <a:solidFill>
                    <a:srgbClr val="E3B031"/>
                  </a:solidFill>
                </a:u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of Method A</a:t>
            </a:r>
            <a:r>
              <a:rPr lang="en-US" sz="3200" b="1" spc="145" dirty="0">
                <a:solidFill>
                  <a:srgbClr val="FFC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b="1" spc="130" dirty="0">
                <a:solidFill>
                  <a:srgbClr val="FFC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</a:t>
            </a:r>
            <a:r>
              <a:rPr lang="en-US" sz="3200" b="1" u="heavy" spc="130" dirty="0">
                <a:solidFill>
                  <a:srgbClr val="FFC000"/>
                </a:solidFill>
                <a:uFill>
                  <a:solidFill>
                    <a:srgbClr val="E3B031"/>
                  </a:solidFill>
                </a:u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ournals</a:t>
            </a:r>
            <a:r>
              <a:rPr lang="en-US" sz="3200" b="1" u="heavy" spc="130" dirty="0">
                <a:solidFill>
                  <a:srgbClr val="FFC000"/>
                </a:solidFill>
                <a:uFill>
                  <a:solidFill>
                    <a:srgbClr val="E3B031"/>
                  </a:solidFill>
                </a:uFill>
                <a:latin typeface="Calibri"/>
                <a:cs typeface="Calibri"/>
              </a:rPr>
              <a:t> (Limited)</a:t>
            </a:r>
            <a:endParaRPr lang="en-US" sz="3200" b="1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17465" y="1464067"/>
            <a:ext cx="446723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b="1" spc="440" dirty="0">
                <a:solidFill>
                  <a:srgbClr val="FFFFFF"/>
                </a:solidFill>
                <a:latin typeface="Calibri"/>
                <a:cs typeface="Calibri"/>
              </a:rPr>
              <a:t>Method</a:t>
            </a:r>
            <a:r>
              <a:rPr sz="640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00" b="1" spc="5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6400" dirty="0">
              <a:latin typeface="Calibri"/>
              <a:cs typeface="Calibri"/>
            </a:endParaRPr>
          </a:p>
        </p:txBody>
      </p:sp>
      <p:sp>
        <p:nvSpPr>
          <p:cNvPr id="7" name="object 7">
            <a:hlinkClick r:id="rId4"/>
          </p:cNvPr>
          <p:cNvSpPr/>
          <p:nvPr/>
        </p:nvSpPr>
        <p:spPr>
          <a:xfrm>
            <a:off x="14686191" y="9865321"/>
            <a:ext cx="2476500" cy="38100"/>
          </a:xfrm>
          <a:custGeom>
            <a:avLst/>
            <a:gdLst/>
            <a:ahLst/>
            <a:cxnLst/>
            <a:rect l="l" t="t" r="r" b="b"/>
            <a:pathLst>
              <a:path w="2476500" h="38100">
                <a:moveTo>
                  <a:pt x="2476106" y="0"/>
                </a:moveTo>
                <a:lnTo>
                  <a:pt x="1076820" y="0"/>
                </a:lnTo>
                <a:lnTo>
                  <a:pt x="0" y="0"/>
                </a:lnTo>
                <a:lnTo>
                  <a:pt x="0" y="38100"/>
                </a:lnTo>
                <a:lnTo>
                  <a:pt x="1076820" y="38100"/>
                </a:lnTo>
                <a:lnTo>
                  <a:pt x="2476106" y="38100"/>
                </a:lnTo>
                <a:lnTo>
                  <a:pt x="2476106" y="0"/>
                </a:lnTo>
                <a:close/>
              </a:path>
            </a:pathLst>
          </a:custGeom>
          <a:solidFill>
            <a:srgbClr val="E3B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5943600" y="6737550"/>
            <a:ext cx="12000005" cy="338477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887345" marR="5080">
              <a:lnSpc>
                <a:spcPct val="115500"/>
              </a:lnSpc>
              <a:spcBef>
                <a:spcPts val="4045"/>
              </a:spcBef>
            </a:pPr>
            <a:r>
              <a:rPr lang="en-US" sz="3200" b="0" dirty="0">
                <a:solidFill>
                  <a:srgbClr val="000000"/>
                </a:solidFill>
                <a:latin typeface="Calibri"/>
                <a:cs typeface="Calibri"/>
              </a:rPr>
              <a:t>Method B: </a:t>
            </a:r>
            <a:r>
              <a:rPr lang="en-US" sz="3200" b="0" dirty="0">
                <a:solidFill>
                  <a:srgbClr val="000000"/>
                </a:solidFill>
              </a:rPr>
              <a:t>P</a:t>
            </a:r>
            <a:r>
              <a:rPr lang="en-US" sz="3200" b="0" dirty="0">
                <a:solidFill>
                  <a:srgbClr val="000000"/>
                </a:solidFill>
                <a:latin typeface="Calibri"/>
                <a:cs typeface="Calibri"/>
              </a:rPr>
              <a:t>ublishers take care of the compliance process for their authors, IF the authors opted in at the time of publication, usually paying an open access fee. </a:t>
            </a:r>
          </a:p>
          <a:p>
            <a:pPr marL="2887345" marR="5080">
              <a:lnSpc>
                <a:spcPct val="115500"/>
              </a:lnSpc>
              <a:spcBef>
                <a:spcPts val="4045"/>
              </a:spcBef>
            </a:pPr>
            <a:r>
              <a:rPr lang="en-US" sz="3200" u="sng" spc="125" dirty="0">
                <a:solidFill>
                  <a:srgbClr val="FFC000"/>
                </a:solidFill>
                <a:uFill>
                  <a:solidFill>
                    <a:srgbClr val="E3B031"/>
                  </a:solidFill>
                </a:uFill>
              </a:rPr>
              <a:t>(L</a:t>
            </a:r>
            <a:r>
              <a:rPr sz="3200" u="sng" spc="125" dirty="0">
                <a:solidFill>
                  <a:srgbClr val="FFC000"/>
                </a:solidFill>
                <a:uFill>
                  <a:solidFill>
                    <a:srgbClr val="E3B031"/>
                  </a:solidFill>
                </a:u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ist</a:t>
            </a:r>
            <a:r>
              <a:rPr sz="3200" u="sng" spc="140" dirty="0">
                <a:solidFill>
                  <a:srgbClr val="FFC000"/>
                </a:solidFill>
                <a:uFill>
                  <a:solidFill>
                    <a:srgbClr val="E3B031"/>
                  </a:solidFill>
                </a:u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3200" u="sng" spc="145" dirty="0">
                <a:solidFill>
                  <a:srgbClr val="FFC000"/>
                </a:solidFill>
                <a:uFill>
                  <a:solidFill>
                    <a:srgbClr val="E3B031"/>
                  </a:solidFill>
                </a:u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sz="3200" u="sng" spc="135" dirty="0">
                <a:solidFill>
                  <a:srgbClr val="FFC000"/>
                </a:solidFill>
                <a:uFill>
                  <a:solidFill>
                    <a:srgbClr val="E3B031"/>
                  </a:solidFill>
                </a:u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u="sng" spc="135" dirty="0">
                <a:solidFill>
                  <a:srgbClr val="FFC000"/>
                </a:solidFill>
                <a:uFill>
                  <a:solidFill>
                    <a:srgbClr val="E3B031"/>
                  </a:solidFill>
                </a:u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Method B </a:t>
            </a:r>
            <a:r>
              <a:rPr sz="3200" u="sng" spc="130" dirty="0">
                <a:solidFill>
                  <a:srgbClr val="FFC000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journals</a:t>
            </a:r>
            <a:r>
              <a:rPr lang="en-US" sz="3200" u="sng" spc="130" dirty="0">
                <a:solidFill>
                  <a:srgbClr val="FFC000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(Limited)</a:t>
            </a:r>
            <a:r>
              <a:rPr lang="en-US" sz="3200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B25BC408-929B-4A58-9FAB-DACAE1A7A56E}"/>
              </a:ext>
            </a:extLst>
          </p:cNvPr>
          <p:cNvSpPr txBox="1">
            <a:spLocks/>
          </p:cNvSpPr>
          <p:nvPr/>
        </p:nvSpPr>
        <p:spPr>
          <a:xfrm>
            <a:off x="4809151" y="2621786"/>
            <a:ext cx="3442603" cy="604012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>
            <a:lvl1pPr marL="0">
              <a:defRPr sz="3600" b="1" i="0">
                <a:solidFill>
                  <a:srgbClr val="8E77F7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390"/>
              </a:spcBef>
            </a:pPr>
            <a:r>
              <a:rPr lang="en-US" spc="420" dirty="0"/>
              <a:t>LET'S</a:t>
            </a:r>
            <a:r>
              <a:rPr lang="en-US" spc="405" dirty="0"/>
              <a:t> </a:t>
            </a:r>
            <a:r>
              <a:rPr lang="en-US" spc="325" dirty="0"/>
              <a:t>BEGIN!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E2197177-CC9F-4D30-87EE-66AC5B07DC27}"/>
              </a:ext>
            </a:extLst>
          </p:cNvPr>
          <p:cNvSpPr txBox="1">
            <a:spLocks/>
          </p:cNvSpPr>
          <p:nvPr/>
        </p:nvSpPr>
        <p:spPr>
          <a:xfrm>
            <a:off x="7239000" y="5342512"/>
            <a:ext cx="446723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9000" b="0" i="0">
                <a:solidFill>
                  <a:srgbClr val="5386B3"/>
                </a:solidFill>
                <a:latin typeface="PMingLiU"/>
                <a:ea typeface="+mj-ea"/>
                <a:cs typeface="PMingLiU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6400" b="1" spc="440" dirty="0">
                <a:solidFill>
                  <a:srgbClr val="FFFFFF"/>
                </a:solidFill>
                <a:latin typeface="Calibri"/>
                <a:cs typeface="Calibri"/>
              </a:rPr>
              <a:t>Method</a:t>
            </a:r>
            <a:r>
              <a:rPr lang="en-US" sz="640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6400" b="1" spc="5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endParaRPr lang="en-US" sz="6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999079" y="2492917"/>
            <a:ext cx="6305550" cy="889000"/>
            <a:chOff x="10999079" y="2492917"/>
            <a:chExt cx="6305550" cy="889000"/>
          </a:xfrm>
        </p:grpSpPr>
        <p:sp>
          <p:nvSpPr>
            <p:cNvPr id="3" name="object 3"/>
            <p:cNvSpPr/>
            <p:nvPr/>
          </p:nvSpPr>
          <p:spPr>
            <a:xfrm>
              <a:off x="10999079" y="2495893"/>
              <a:ext cx="6305550" cy="885825"/>
            </a:xfrm>
            <a:custGeom>
              <a:avLst/>
              <a:gdLst/>
              <a:ahLst/>
              <a:cxnLst/>
              <a:rect l="l" t="t" r="r" b="b"/>
              <a:pathLst>
                <a:path w="6305550" h="885825">
                  <a:moveTo>
                    <a:pt x="0" y="0"/>
                  </a:moveTo>
                  <a:lnTo>
                    <a:pt x="5860582" y="0"/>
                  </a:lnTo>
                  <a:lnTo>
                    <a:pt x="5908974" y="2599"/>
                  </a:lnTo>
                  <a:lnTo>
                    <a:pt x="5955864" y="10218"/>
                  </a:lnTo>
                  <a:lnTo>
                    <a:pt x="6000980" y="22586"/>
                  </a:lnTo>
                  <a:lnTo>
                    <a:pt x="6044049" y="39433"/>
                  </a:lnTo>
                  <a:lnTo>
                    <a:pt x="6084799" y="60489"/>
                  </a:lnTo>
                  <a:lnTo>
                    <a:pt x="6122960" y="85485"/>
                  </a:lnTo>
                  <a:lnTo>
                    <a:pt x="6158257" y="114150"/>
                  </a:lnTo>
                  <a:lnTo>
                    <a:pt x="6190421" y="146214"/>
                  </a:lnTo>
                  <a:lnTo>
                    <a:pt x="6219179" y="181408"/>
                  </a:lnTo>
                  <a:lnTo>
                    <a:pt x="6244258" y="219461"/>
                  </a:lnTo>
                  <a:lnTo>
                    <a:pt x="6265387" y="260104"/>
                  </a:lnTo>
                  <a:lnTo>
                    <a:pt x="6282294" y="303066"/>
                  </a:lnTo>
                  <a:lnTo>
                    <a:pt x="6294708" y="348078"/>
                  </a:lnTo>
                  <a:lnTo>
                    <a:pt x="6302355" y="394869"/>
                  </a:lnTo>
                  <a:lnTo>
                    <a:pt x="6304965" y="443170"/>
                  </a:lnTo>
                  <a:lnTo>
                    <a:pt x="6302355" y="491375"/>
                  </a:lnTo>
                  <a:lnTo>
                    <a:pt x="6294708" y="538082"/>
                  </a:lnTo>
                  <a:lnTo>
                    <a:pt x="6282294" y="583022"/>
                  </a:lnTo>
                  <a:lnTo>
                    <a:pt x="6265387" y="625924"/>
                  </a:lnTo>
                  <a:lnTo>
                    <a:pt x="6244258" y="666516"/>
                  </a:lnTo>
                  <a:lnTo>
                    <a:pt x="6219179" y="704527"/>
                  </a:lnTo>
                  <a:lnTo>
                    <a:pt x="6190421" y="739688"/>
                  </a:lnTo>
                  <a:lnTo>
                    <a:pt x="6158257" y="771726"/>
                  </a:lnTo>
                  <a:lnTo>
                    <a:pt x="6122960" y="800372"/>
                  </a:lnTo>
                  <a:lnTo>
                    <a:pt x="6084799" y="825354"/>
                  </a:lnTo>
                  <a:lnTo>
                    <a:pt x="6044049" y="846401"/>
                  </a:lnTo>
                  <a:lnTo>
                    <a:pt x="6000980" y="863242"/>
                  </a:lnTo>
                  <a:lnTo>
                    <a:pt x="5955864" y="875607"/>
                  </a:lnTo>
                  <a:lnTo>
                    <a:pt x="5908974" y="883225"/>
                  </a:lnTo>
                  <a:lnTo>
                    <a:pt x="5860582" y="885824"/>
                  </a:lnTo>
                  <a:lnTo>
                    <a:pt x="0" y="885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02233" y="2492917"/>
              <a:ext cx="895350" cy="885825"/>
            </a:xfrm>
            <a:custGeom>
              <a:avLst/>
              <a:gdLst/>
              <a:ahLst/>
              <a:cxnLst/>
              <a:rect l="l" t="t" r="r" b="b"/>
              <a:pathLst>
                <a:path w="895350" h="885825">
                  <a:moveTo>
                    <a:pt x="447650" y="885824"/>
                  </a:moveTo>
                  <a:lnTo>
                    <a:pt x="398873" y="883226"/>
                  </a:lnTo>
                  <a:lnTo>
                    <a:pt x="351618" y="875609"/>
                  </a:lnTo>
                  <a:lnTo>
                    <a:pt x="306158" y="863245"/>
                  </a:lnTo>
                  <a:lnTo>
                    <a:pt x="262765" y="846403"/>
                  </a:lnTo>
                  <a:lnTo>
                    <a:pt x="221712" y="825354"/>
                  </a:lnTo>
                  <a:lnTo>
                    <a:pt x="183273" y="800368"/>
                  </a:lnTo>
                  <a:lnTo>
                    <a:pt x="147721" y="771715"/>
                  </a:lnTo>
                  <a:lnTo>
                    <a:pt x="115329" y="739666"/>
                  </a:lnTo>
                  <a:lnTo>
                    <a:pt x="86370" y="704490"/>
                  </a:lnTo>
                  <a:lnTo>
                    <a:pt x="61117" y="666458"/>
                  </a:lnTo>
                  <a:lnTo>
                    <a:pt x="39843" y="625840"/>
                  </a:lnTo>
                  <a:lnTo>
                    <a:pt x="22821" y="582907"/>
                  </a:lnTo>
                  <a:lnTo>
                    <a:pt x="10324" y="537927"/>
                  </a:lnTo>
                  <a:lnTo>
                    <a:pt x="2626" y="491172"/>
                  </a:lnTo>
                  <a:lnTo>
                    <a:pt x="0" y="442912"/>
                  </a:lnTo>
                  <a:lnTo>
                    <a:pt x="2626" y="394652"/>
                  </a:lnTo>
                  <a:lnTo>
                    <a:pt x="10324" y="347897"/>
                  </a:lnTo>
                  <a:lnTo>
                    <a:pt x="22821" y="302917"/>
                  </a:lnTo>
                  <a:lnTo>
                    <a:pt x="39843" y="259984"/>
                  </a:lnTo>
                  <a:lnTo>
                    <a:pt x="61117" y="219366"/>
                  </a:lnTo>
                  <a:lnTo>
                    <a:pt x="86370" y="181334"/>
                  </a:lnTo>
                  <a:lnTo>
                    <a:pt x="115329" y="146158"/>
                  </a:lnTo>
                  <a:lnTo>
                    <a:pt x="147721" y="114109"/>
                  </a:lnTo>
                  <a:lnTo>
                    <a:pt x="183273" y="85456"/>
                  </a:lnTo>
                  <a:lnTo>
                    <a:pt x="221712" y="60470"/>
                  </a:lnTo>
                  <a:lnTo>
                    <a:pt x="262765" y="39421"/>
                  </a:lnTo>
                  <a:lnTo>
                    <a:pt x="306158" y="22579"/>
                  </a:lnTo>
                  <a:lnTo>
                    <a:pt x="351618" y="10215"/>
                  </a:lnTo>
                  <a:lnTo>
                    <a:pt x="398873" y="2598"/>
                  </a:lnTo>
                  <a:lnTo>
                    <a:pt x="447650" y="0"/>
                  </a:lnTo>
                  <a:lnTo>
                    <a:pt x="496426" y="2598"/>
                  </a:lnTo>
                  <a:lnTo>
                    <a:pt x="543681" y="10215"/>
                  </a:lnTo>
                  <a:lnTo>
                    <a:pt x="589142" y="22579"/>
                  </a:lnTo>
                  <a:lnTo>
                    <a:pt x="632535" y="39421"/>
                  </a:lnTo>
                  <a:lnTo>
                    <a:pt x="673588" y="60470"/>
                  </a:lnTo>
                  <a:lnTo>
                    <a:pt x="712026" y="85456"/>
                  </a:lnTo>
                  <a:lnTo>
                    <a:pt x="747578" y="114109"/>
                  </a:lnTo>
                  <a:lnTo>
                    <a:pt x="779971" y="146158"/>
                  </a:lnTo>
                  <a:lnTo>
                    <a:pt x="808930" y="181334"/>
                  </a:lnTo>
                  <a:lnTo>
                    <a:pt x="834183" y="219366"/>
                  </a:lnTo>
                  <a:lnTo>
                    <a:pt x="855457" y="259984"/>
                  </a:lnTo>
                  <a:lnTo>
                    <a:pt x="872479" y="302917"/>
                  </a:lnTo>
                  <a:lnTo>
                    <a:pt x="884975" y="347897"/>
                  </a:lnTo>
                  <a:lnTo>
                    <a:pt x="892674" y="394652"/>
                  </a:lnTo>
                  <a:lnTo>
                    <a:pt x="895300" y="442912"/>
                  </a:lnTo>
                  <a:lnTo>
                    <a:pt x="892674" y="491172"/>
                  </a:lnTo>
                  <a:lnTo>
                    <a:pt x="884975" y="537927"/>
                  </a:lnTo>
                  <a:lnTo>
                    <a:pt x="872479" y="582907"/>
                  </a:lnTo>
                  <a:lnTo>
                    <a:pt x="855457" y="625840"/>
                  </a:lnTo>
                  <a:lnTo>
                    <a:pt x="834183" y="666458"/>
                  </a:lnTo>
                  <a:lnTo>
                    <a:pt x="808930" y="704490"/>
                  </a:lnTo>
                  <a:lnTo>
                    <a:pt x="779971" y="739666"/>
                  </a:lnTo>
                  <a:lnTo>
                    <a:pt x="747578" y="771715"/>
                  </a:lnTo>
                  <a:lnTo>
                    <a:pt x="712026" y="800368"/>
                  </a:lnTo>
                  <a:lnTo>
                    <a:pt x="673588" y="825354"/>
                  </a:lnTo>
                  <a:lnTo>
                    <a:pt x="632535" y="846403"/>
                  </a:lnTo>
                  <a:lnTo>
                    <a:pt x="589142" y="863245"/>
                  </a:lnTo>
                  <a:lnTo>
                    <a:pt x="543681" y="875609"/>
                  </a:lnTo>
                  <a:lnTo>
                    <a:pt x="496426" y="883226"/>
                  </a:lnTo>
                  <a:lnTo>
                    <a:pt x="447650" y="885824"/>
                  </a:lnTo>
                  <a:close/>
                </a:path>
              </a:pathLst>
            </a:custGeom>
            <a:solidFill>
              <a:srgbClr val="34A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384069" y="2686623"/>
            <a:ext cx="1308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85" dirty="0">
                <a:solidFill>
                  <a:srgbClr val="FFFFFF"/>
                </a:solidFill>
                <a:latin typeface="Calibri"/>
                <a:cs typeface="Calibri"/>
              </a:rPr>
              <a:t>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7353" y="901420"/>
            <a:ext cx="5829300" cy="1323975"/>
          </a:xfrm>
          <a:custGeom>
            <a:avLst/>
            <a:gdLst/>
            <a:ahLst/>
            <a:cxnLst/>
            <a:rect l="l" t="t" r="r" b="b"/>
            <a:pathLst>
              <a:path w="5829300" h="1323975">
                <a:moveTo>
                  <a:pt x="5166440" y="1323974"/>
                </a:moveTo>
                <a:lnTo>
                  <a:pt x="662795" y="1323974"/>
                </a:lnTo>
                <a:lnTo>
                  <a:pt x="615060" y="1322257"/>
                </a:lnTo>
                <a:lnTo>
                  <a:pt x="567850" y="1317150"/>
                </a:lnTo>
                <a:lnTo>
                  <a:pt x="521330" y="1308723"/>
                </a:lnTo>
                <a:lnTo>
                  <a:pt x="475670" y="1297045"/>
                </a:lnTo>
                <a:lnTo>
                  <a:pt x="431035" y="1282185"/>
                </a:lnTo>
                <a:lnTo>
                  <a:pt x="387593" y="1264213"/>
                </a:lnTo>
                <a:lnTo>
                  <a:pt x="345511" y="1243197"/>
                </a:lnTo>
                <a:lnTo>
                  <a:pt x="304956" y="1219207"/>
                </a:lnTo>
                <a:lnTo>
                  <a:pt x="266096" y="1192312"/>
                </a:lnTo>
                <a:lnTo>
                  <a:pt x="229098" y="1162581"/>
                </a:lnTo>
                <a:lnTo>
                  <a:pt x="194128" y="1130083"/>
                </a:lnTo>
                <a:lnTo>
                  <a:pt x="161590" y="1095156"/>
                </a:lnTo>
                <a:lnTo>
                  <a:pt x="131823" y="1058202"/>
                </a:lnTo>
                <a:lnTo>
                  <a:pt x="104895" y="1019390"/>
                </a:lnTo>
                <a:lnTo>
                  <a:pt x="80876" y="978884"/>
                </a:lnTo>
                <a:lnTo>
                  <a:pt x="59834" y="936854"/>
                </a:lnTo>
                <a:lnTo>
                  <a:pt x="41840" y="893465"/>
                </a:lnTo>
                <a:lnTo>
                  <a:pt x="26962" y="848884"/>
                </a:lnTo>
                <a:lnTo>
                  <a:pt x="15270" y="803279"/>
                </a:lnTo>
                <a:lnTo>
                  <a:pt x="6832" y="756817"/>
                </a:lnTo>
                <a:lnTo>
                  <a:pt x="1719" y="709664"/>
                </a:lnTo>
                <a:lnTo>
                  <a:pt x="0" y="661987"/>
                </a:lnTo>
                <a:lnTo>
                  <a:pt x="1719" y="614310"/>
                </a:lnTo>
                <a:lnTo>
                  <a:pt x="6832" y="567157"/>
                </a:lnTo>
                <a:lnTo>
                  <a:pt x="15270" y="520695"/>
                </a:lnTo>
                <a:lnTo>
                  <a:pt x="26962" y="475090"/>
                </a:lnTo>
                <a:lnTo>
                  <a:pt x="41840" y="430509"/>
                </a:lnTo>
                <a:lnTo>
                  <a:pt x="59834" y="387120"/>
                </a:lnTo>
                <a:lnTo>
                  <a:pt x="80876" y="345090"/>
                </a:lnTo>
                <a:lnTo>
                  <a:pt x="104895" y="304584"/>
                </a:lnTo>
                <a:lnTo>
                  <a:pt x="131823" y="265772"/>
                </a:lnTo>
                <a:lnTo>
                  <a:pt x="161590" y="228818"/>
                </a:lnTo>
                <a:lnTo>
                  <a:pt x="194128" y="193891"/>
                </a:lnTo>
                <a:lnTo>
                  <a:pt x="229098" y="161393"/>
                </a:lnTo>
                <a:lnTo>
                  <a:pt x="266096" y="131662"/>
                </a:lnTo>
                <a:lnTo>
                  <a:pt x="304956" y="104767"/>
                </a:lnTo>
                <a:lnTo>
                  <a:pt x="345511" y="80777"/>
                </a:lnTo>
                <a:lnTo>
                  <a:pt x="387593" y="59761"/>
                </a:lnTo>
                <a:lnTo>
                  <a:pt x="431035" y="41789"/>
                </a:lnTo>
                <a:lnTo>
                  <a:pt x="475670" y="26929"/>
                </a:lnTo>
                <a:lnTo>
                  <a:pt x="521330" y="15251"/>
                </a:lnTo>
                <a:lnTo>
                  <a:pt x="567850" y="6824"/>
                </a:lnTo>
                <a:lnTo>
                  <a:pt x="615060" y="1717"/>
                </a:lnTo>
                <a:lnTo>
                  <a:pt x="662795" y="0"/>
                </a:lnTo>
                <a:lnTo>
                  <a:pt x="5166440" y="0"/>
                </a:lnTo>
                <a:lnTo>
                  <a:pt x="5214174" y="1717"/>
                </a:lnTo>
                <a:lnTo>
                  <a:pt x="5261385" y="6824"/>
                </a:lnTo>
                <a:lnTo>
                  <a:pt x="5307904" y="15251"/>
                </a:lnTo>
                <a:lnTo>
                  <a:pt x="5353565" y="26929"/>
                </a:lnTo>
                <a:lnTo>
                  <a:pt x="5398200" y="41789"/>
                </a:lnTo>
                <a:lnTo>
                  <a:pt x="5441642" y="59761"/>
                </a:lnTo>
                <a:lnTo>
                  <a:pt x="5483724" y="80777"/>
                </a:lnTo>
                <a:lnTo>
                  <a:pt x="5524279" y="104767"/>
                </a:lnTo>
                <a:lnTo>
                  <a:pt x="5563139" y="131662"/>
                </a:lnTo>
                <a:lnTo>
                  <a:pt x="5600137" y="161393"/>
                </a:lnTo>
                <a:lnTo>
                  <a:pt x="5635107" y="193891"/>
                </a:lnTo>
                <a:lnTo>
                  <a:pt x="5667645" y="228818"/>
                </a:lnTo>
                <a:lnTo>
                  <a:pt x="5697412" y="265772"/>
                </a:lnTo>
                <a:lnTo>
                  <a:pt x="5724340" y="304584"/>
                </a:lnTo>
                <a:lnTo>
                  <a:pt x="5748359" y="345090"/>
                </a:lnTo>
                <a:lnTo>
                  <a:pt x="5769400" y="387120"/>
                </a:lnTo>
                <a:lnTo>
                  <a:pt x="5787395" y="430509"/>
                </a:lnTo>
                <a:lnTo>
                  <a:pt x="5802273" y="475090"/>
                </a:lnTo>
                <a:lnTo>
                  <a:pt x="5813965" y="520695"/>
                </a:lnTo>
                <a:lnTo>
                  <a:pt x="5822402" y="567157"/>
                </a:lnTo>
                <a:lnTo>
                  <a:pt x="5827515" y="614310"/>
                </a:lnTo>
                <a:lnTo>
                  <a:pt x="5829235" y="661987"/>
                </a:lnTo>
                <a:lnTo>
                  <a:pt x="5827515" y="709664"/>
                </a:lnTo>
                <a:lnTo>
                  <a:pt x="5822402" y="756817"/>
                </a:lnTo>
                <a:lnTo>
                  <a:pt x="5813965" y="803279"/>
                </a:lnTo>
                <a:lnTo>
                  <a:pt x="5802273" y="848884"/>
                </a:lnTo>
                <a:lnTo>
                  <a:pt x="5787395" y="893465"/>
                </a:lnTo>
                <a:lnTo>
                  <a:pt x="5769400" y="936854"/>
                </a:lnTo>
                <a:lnTo>
                  <a:pt x="5748359" y="978884"/>
                </a:lnTo>
                <a:lnTo>
                  <a:pt x="5724340" y="1019390"/>
                </a:lnTo>
                <a:lnTo>
                  <a:pt x="5697412" y="1058202"/>
                </a:lnTo>
                <a:lnTo>
                  <a:pt x="5667645" y="1095156"/>
                </a:lnTo>
                <a:lnTo>
                  <a:pt x="5635107" y="1130083"/>
                </a:lnTo>
                <a:lnTo>
                  <a:pt x="5600137" y="1162581"/>
                </a:lnTo>
                <a:lnTo>
                  <a:pt x="5563139" y="1192312"/>
                </a:lnTo>
                <a:lnTo>
                  <a:pt x="5524279" y="1219207"/>
                </a:lnTo>
                <a:lnTo>
                  <a:pt x="5483724" y="1243197"/>
                </a:lnTo>
                <a:lnTo>
                  <a:pt x="5441642" y="1264213"/>
                </a:lnTo>
                <a:lnTo>
                  <a:pt x="5398200" y="1282185"/>
                </a:lnTo>
                <a:lnTo>
                  <a:pt x="5353565" y="1297045"/>
                </a:lnTo>
                <a:lnTo>
                  <a:pt x="5307904" y="1308723"/>
                </a:lnTo>
                <a:lnTo>
                  <a:pt x="5261385" y="1317150"/>
                </a:lnTo>
                <a:lnTo>
                  <a:pt x="5214174" y="1322257"/>
                </a:lnTo>
                <a:lnTo>
                  <a:pt x="5166440" y="1323974"/>
                </a:lnTo>
                <a:close/>
              </a:path>
            </a:pathLst>
          </a:custGeom>
          <a:solidFill>
            <a:srgbClr val="FFB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43882" y="1018927"/>
            <a:ext cx="388048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b="1" spc="440" dirty="0">
                <a:solidFill>
                  <a:srgbClr val="FFFFFF"/>
                </a:solidFill>
                <a:latin typeface="Calibri"/>
                <a:cs typeface="Calibri"/>
              </a:rPr>
              <a:t>Method</a:t>
            </a:r>
            <a:r>
              <a:rPr sz="640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00" b="1" spc="126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6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321" y="4318829"/>
            <a:ext cx="9410699" cy="557212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997697" y="2623463"/>
            <a:ext cx="28752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u="heavy" spc="1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Thin</a:t>
            </a:r>
            <a:r>
              <a:rPr sz="3200" spc="180" dirty="0">
                <a:latin typeface="Calibri"/>
                <a:cs typeface="Calibri"/>
              </a:rPr>
              <a:t>g</a:t>
            </a:r>
            <a:r>
              <a:rPr sz="3200" u="heavy" spc="1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3200" u="heavy" spc="1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1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sz="3200" u="heavy" spc="1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Have: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7320" y="2600893"/>
            <a:ext cx="9410699" cy="10590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95"/>
              </a:spcBef>
            </a:pP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If </a:t>
            </a:r>
            <a:r>
              <a:rPr lang="en-US" sz="3000" dirty="0">
                <a:solidFill>
                  <a:srgbClr val="575757"/>
                </a:solidFill>
                <a:latin typeface="+mj-lt"/>
                <a:cs typeface="Tahoma"/>
              </a:rPr>
              <a:t>your article was not published in a Method A OR Method B journal</a:t>
            </a:r>
            <a:r>
              <a:rPr sz="3000" dirty="0">
                <a:solidFill>
                  <a:srgbClr val="575757"/>
                </a:solidFill>
                <a:latin typeface="+mj-lt"/>
                <a:cs typeface="Tahoma"/>
              </a:rPr>
              <a:t>, chances are you will need to do Method C.</a:t>
            </a:r>
            <a:endParaRPr sz="3000" dirty="0">
              <a:latin typeface="+mj-lt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25200" y="3663365"/>
            <a:ext cx="6781800" cy="46531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163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900" spc="110" dirty="0">
                <a:latin typeface="+mj-lt"/>
                <a:cs typeface="Tahoma"/>
              </a:rPr>
              <a:t>An</a:t>
            </a:r>
            <a:r>
              <a:rPr sz="2900" spc="-75" dirty="0">
                <a:latin typeface="+mj-lt"/>
                <a:cs typeface="Tahoma"/>
              </a:rPr>
              <a:t> </a:t>
            </a:r>
            <a:r>
              <a:rPr sz="2900" spc="75" dirty="0">
                <a:latin typeface="+mj-lt"/>
                <a:cs typeface="Tahoma"/>
              </a:rPr>
              <a:t>eRA</a:t>
            </a:r>
            <a:r>
              <a:rPr sz="2900" spc="-75" dirty="0">
                <a:latin typeface="+mj-lt"/>
                <a:cs typeface="Tahoma"/>
              </a:rPr>
              <a:t> </a:t>
            </a:r>
            <a:r>
              <a:rPr sz="2900" dirty="0">
                <a:latin typeface="+mj-lt"/>
                <a:cs typeface="Tahoma"/>
              </a:rPr>
              <a:t>Commons/</a:t>
            </a:r>
            <a:r>
              <a:rPr sz="2900" spc="-75" dirty="0">
                <a:latin typeface="+mj-lt"/>
                <a:cs typeface="Tahoma"/>
              </a:rPr>
              <a:t> </a:t>
            </a:r>
            <a:r>
              <a:rPr sz="2900" spc="85" dirty="0">
                <a:latin typeface="+mj-lt"/>
                <a:cs typeface="Tahoma"/>
              </a:rPr>
              <a:t>NCBI</a:t>
            </a:r>
            <a:r>
              <a:rPr sz="2900" spc="-75" dirty="0">
                <a:latin typeface="+mj-lt"/>
                <a:cs typeface="Tahoma"/>
              </a:rPr>
              <a:t> </a:t>
            </a:r>
            <a:r>
              <a:rPr sz="2900" spc="-10" dirty="0">
                <a:latin typeface="+mj-lt"/>
                <a:cs typeface="Tahoma"/>
              </a:rPr>
              <a:t>account</a:t>
            </a:r>
            <a:r>
              <a:rPr lang="en-US" sz="2900" spc="-10" dirty="0">
                <a:latin typeface="+mj-lt"/>
                <a:cs typeface="Tahoma"/>
              </a:rPr>
              <a:t> (</a:t>
            </a:r>
            <a:r>
              <a:rPr lang="en-US" sz="2900" spc="-10" dirty="0" err="1">
                <a:latin typeface="+mj-lt"/>
                <a:cs typeface="Tahoma"/>
              </a:rPr>
              <a:t>Login.Gov</a:t>
            </a:r>
            <a:r>
              <a:rPr lang="en-US" sz="2900" spc="-10" dirty="0">
                <a:latin typeface="+mj-lt"/>
                <a:cs typeface="Tahoma"/>
              </a:rPr>
              <a:t>)</a:t>
            </a:r>
          </a:p>
          <a:p>
            <a:pPr marL="469900" marR="5080" indent="-457200">
              <a:lnSpc>
                <a:spcPct val="1163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900" dirty="0">
                <a:latin typeface="+mj-lt"/>
                <a:cs typeface="Tahoma"/>
              </a:rPr>
              <a:t>The</a:t>
            </a:r>
            <a:r>
              <a:rPr sz="2900" spc="-70" dirty="0">
                <a:latin typeface="+mj-lt"/>
                <a:cs typeface="Tahoma"/>
              </a:rPr>
              <a:t> </a:t>
            </a:r>
            <a:r>
              <a:rPr sz="2900" dirty="0">
                <a:latin typeface="+mj-lt"/>
                <a:cs typeface="Tahoma"/>
              </a:rPr>
              <a:t>final</a:t>
            </a:r>
            <a:r>
              <a:rPr sz="2900" spc="-70" dirty="0">
                <a:latin typeface="+mj-lt"/>
                <a:cs typeface="Tahoma"/>
              </a:rPr>
              <a:t> </a:t>
            </a:r>
            <a:r>
              <a:rPr sz="2900" b="1" u="sng" dirty="0">
                <a:latin typeface="+mj-lt"/>
                <a:cs typeface="Tahoma"/>
              </a:rPr>
              <a:t>peer-reviewed</a:t>
            </a:r>
            <a:r>
              <a:rPr sz="2900" spc="-65" dirty="0">
                <a:latin typeface="+mj-lt"/>
                <a:cs typeface="Tahoma"/>
              </a:rPr>
              <a:t> </a:t>
            </a:r>
            <a:r>
              <a:rPr sz="2900" spc="-10" dirty="0">
                <a:latin typeface="+mj-lt"/>
                <a:cs typeface="Tahoma"/>
              </a:rPr>
              <a:t>author </a:t>
            </a:r>
            <a:r>
              <a:rPr sz="2900" dirty="0">
                <a:latin typeface="+mj-lt"/>
                <a:cs typeface="Tahoma"/>
              </a:rPr>
              <a:t>version</a:t>
            </a:r>
            <a:r>
              <a:rPr sz="2900" spc="-130" dirty="0">
                <a:latin typeface="+mj-lt"/>
                <a:cs typeface="Tahoma"/>
              </a:rPr>
              <a:t> </a:t>
            </a:r>
            <a:r>
              <a:rPr sz="2900" spc="75" dirty="0">
                <a:latin typeface="+mj-lt"/>
                <a:cs typeface="Tahoma"/>
              </a:rPr>
              <a:t>of</a:t>
            </a:r>
            <a:r>
              <a:rPr sz="2900" spc="-125" dirty="0">
                <a:latin typeface="+mj-lt"/>
                <a:cs typeface="Tahoma"/>
              </a:rPr>
              <a:t> </a:t>
            </a:r>
            <a:r>
              <a:rPr sz="2900" dirty="0">
                <a:latin typeface="+mj-lt"/>
                <a:cs typeface="Tahoma"/>
              </a:rPr>
              <a:t>your</a:t>
            </a:r>
            <a:r>
              <a:rPr sz="2900" spc="-130" dirty="0">
                <a:latin typeface="+mj-lt"/>
                <a:cs typeface="Tahoma"/>
              </a:rPr>
              <a:t> </a:t>
            </a:r>
            <a:r>
              <a:rPr sz="2900" dirty="0">
                <a:latin typeface="+mj-lt"/>
                <a:cs typeface="Tahoma"/>
              </a:rPr>
              <a:t>manuscript</a:t>
            </a:r>
            <a:r>
              <a:rPr sz="2900" spc="-125" dirty="0">
                <a:latin typeface="+mj-lt"/>
                <a:cs typeface="Tahoma"/>
              </a:rPr>
              <a:t> </a:t>
            </a:r>
            <a:r>
              <a:rPr sz="2900" spc="50" dirty="0">
                <a:latin typeface="+mj-lt"/>
                <a:cs typeface="Tahoma"/>
              </a:rPr>
              <a:t>(NOT</a:t>
            </a:r>
            <a:r>
              <a:rPr sz="2900" spc="-125" dirty="0">
                <a:latin typeface="+mj-lt"/>
                <a:cs typeface="Tahoma"/>
              </a:rPr>
              <a:t> </a:t>
            </a:r>
            <a:r>
              <a:rPr sz="2900" spc="-25" dirty="0">
                <a:latin typeface="+mj-lt"/>
                <a:cs typeface="Tahoma"/>
              </a:rPr>
              <a:t>the </a:t>
            </a:r>
            <a:r>
              <a:rPr sz="2900" dirty="0">
                <a:latin typeface="+mj-lt"/>
                <a:cs typeface="Tahoma"/>
              </a:rPr>
              <a:t>published</a:t>
            </a:r>
            <a:r>
              <a:rPr sz="2900" spc="-145" dirty="0">
                <a:latin typeface="+mj-lt"/>
                <a:cs typeface="Tahoma"/>
              </a:rPr>
              <a:t> </a:t>
            </a:r>
            <a:r>
              <a:rPr sz="2900" spc="-20" dirty="0">
                <a:latin typeface="+mj-lt"/>
                <a:cs typeface="Tahoma"/>
              </a:rPr>
              <a:t>PDF)</a:t>
            </a:r>
            <a:endParaRPr sz="2900" dirty="0">
              <a:latin typeface="+mj-lt"/>
              <a:cs typeface="Tahoma"/>
            </a:endParaRPr>
          </a:p>
          <a:p>
            <a:pPr marL="12700" marR="316230" lvl="8" algn="just">
              <a:lnSpc>
                <a:spcPct val="116399"/>
              </a:lnSpc>
            </a:pPr>
            <a:r>
              <a:rPr lang="en-US" sz="2900" dirty="0">
                <a:latin typeface="+mj-lt"/>
                <a:cs typeface="Tahoma"/>
              </a:rPr>
              <a:t>	- </a:t>
            </a:r>
            <a:r>
              <a:rPr sz="2900" dirty="0">
                <a:latin typeface="+mj-lt"/>
                <a:cs typeface="Tahoma"/>
              </a:rPr>
              <a:t>This</a:t>
            </a:r>
            <a:r>
              <a:rPr sz="2900" spc="-140" dirty="0">
                <a:latin typeface="+mj-lt"/>
                <a:cs typeface="Tahoma"/>
              </a:rPr>
              <a:t> </a:t>
            </a:r>
            <a:r>
              <a:rPr sz="2900" dirty="0">
                <a:latin typeface="+mj-lt"/>
                <a:cs typeface="Tahoma"/>
              </a:rPr>
              <a:t>is</a:t>
            </a:r>
            <a:r>
              <a:rPr sz="2900" spc="-140" dirty="0">
                <a:latin typeface="+mj-lt"/>
                <a:cs typeface="Tahoma"/>
              </a:rPr>
              <a:t> </a:t>
            </a:r>
            <a:r>
              <a:rPr sz="2900" dirty="0">
                <a:latin typeface="+mj-lt"/>
                <a:cs typeface="Tahoma"/>
              </a:rPr>
              <a:t>probably</a:t>
            </a:r>
            <a:r>
              <a:rPr sz="2900" spc="-140" dirty="0">
                <a:latin typeface="+mj-lt"/>
                <a:cs typeface="Tahoma"/>
              </a:rPr>
              <a:t> </a:t>
            </a:r>
            <a:r>
              <a:rPr sz="2900" dirty="0">
                <a:latin typeface="+mj-lt"/>
                <a:cs typeface="Tahoma"/>
              </a:rPr>
              <a:t>your</a:t>
            </a:r>
            <a:r>
              <a:rPr sz="2900" spc="-140" dirty="0">
                <a:latin typeface="+mj-lt"/>
                <a:cs typeface="Tahoma"/>
              </a:rPr>
              <a:t> </a:t>
            </a:r>
            <a:r>
              <a:rPr sz="2900" dirty="0">
                <a:latin typeface="+mj-lt"/>
                <a:cs typeface="Tahoma"/>
              </a:rPr>
              <a:t>last</a:t>
            </a:r>
            <a:r>
              <a:rPr sz="2900" spc="-140" dirty="0">
                <a:latin typeface="+mj-lt"/>
                <a:cs typeface="Tahoma"/>
              </a:rPr>
              <a:t> </a:t>
            </a:r>
            <a:r>
              <a:rPr sz="2900" spc="114" dirty="0">
                <a:latin typeface="+mj-lt"/>
                <a:cs typeface="Tahoma"/>
              </a:rPr>
              <a:t>Word</a:t>
            </a:r>
            <a:r>
              <a:rPr sz="2900" spc="-140" dirty="0">
                <a:latin typeface="+mj-lt"/>
                <a:cs typeface="Tahoma"/>
              </a:rPr>
              <a:t> </a:t>
            </a:r>
            <a:r>
              <a:rPr sz="2900" spc="-20" dirty="0">
                <a:latin typeface="+mj-lt"/>
                <a:cs typeface="Tahoma"/>
              </a:rPr>
              <a:t>file </a:t>
            </a:r>
            <a:r>
              <a:rPr lang="en-US" sz="2900" spc="-20" dirty="0">
                <a:latin typeface="+mj-lt"/>
                <a:cs typeface="Tahoma"/>
              </a:rPr>
              <a:t>	</a:t>
            </a:r>
            <a:r>
              <a:rPr sz="2900" dirty="0">
                <a:latin typeface="+mj-lt"/>
                <a:cs typeface="Tahoma"/>
              </a:rPr>
              <a:t>before</a:t>
            </a:r>
            <a:r>
              <a:rPr sz="2900" spc="-110" dirty="0">
                <a:latin typeface="+mj-lt"/>
                <a:cs typeface="Tahoma"/>
              </a:rPr>
              <a:t> </a:t>
            </a:r>
            <a:r>
              <a:rPr sz="2900" dirty="0">
                <a:latin typeface="+mj-lt"/>
                <a:cs typeface="Tahoma"/>
              </a:rPr>
              <a:t>you</a:t>
            </a:r>
            <a:r>
              <a:rPr sz="2900" spc="-110" dirty="0">
                <a:latin typeface="+mj-lt"/>
                <a:cs typeface="Tahoma"/>
              </a:rPr>
              <a:t> </a:t>
            </a:r>
            <a:r>
              <a:rPr sz="2900" dirty="0">
                <a:latin typeface="+mj-lt"/>
                <a:cs typeface="Tahoma"/>
              </a:rPr>
              <a:t>sent</a:t>
            </a:r>
            <a:r>
              <a:rPr sz="2900" spc="-105" dirty="0">
                <a:latin typeface="+mj-lt"/>
                <a:cs typeface="Tahoma"/>
              </a:rPr>
              <a:t> </a:t>
            </a:r>
            <a:r>
              <a:rPr sz="2900" dirty="0">
                <a:latin typeface="+mj-lt"/>
                <a:cs typeface="Tahoma"/>
              </a:rPr>
              <a:t>it</a:t>
            </a:r>
            <a:r>
              <a:rPr sz="2900" spc="-110" dirty="0">
                <a:latin typeface="+mj-lt"/>
                <a:cs typeface="Tahoma"/>
              </a:rPr>
              <a:t> </a:t>
            </a:r>
            <a:r>
              <a:rPr sz="2900" spc="75" dirty="0">
                <a:latin typeface="+mj-lt"/>
                <a:cs typeface="Tahoma"/>
              </a:rPr>
              <a:t>off</a:t>
            </a:r>
            <a:r>
              <a:rPr sz="2900" spc="-105" dirty="0">
                <a:latin typeface="+mj-lt"/>
                <a:cs typeface="Tahoma"/>
              </a:rPr>
              <a:t> </a:t>
            </a:r>
            <a:r>
              <a:rPr sz="2900" spc="60" dirty="0">
                <a:latin typeface="+mj-lt"/>
                <a:cs typeface="Tahoma"/>
              </a:rPr>
              <a:t>to</a:t>
            </a:r>
            <a:r>
              <a:rPr sz="2900" spc="-110" dirty="0">
                <a:latin typeface="+mj-lt"/>
                <a:cs typeface="Tahoma"/>
              </a:rPr>
              <a:t> </a:t>
            </a:r>
            <a:r>
              <a:rPr sz="2900" spc="-20" dirty="0">
                <a:latin typeface="+mj-lt"/>
                <a:cs typeface="Tahoma"/>
              </a:rPr>
              <a:t>journal</a:t>
            </a:r>
            <a:r>
              <a:rPr sz="2900" spc="-105" dirty="0">
                <a:latin typeface="+mj-lt"/>
                <a:cs typeface="Tahoma"/>
              </a:rPr>
              <a:t> </a:t>
            </a:r>
            <a:r>
              <a:rPr sz="2900" spc="25" dirty="0">
                <a:latin typeface="+mj-lt"/>
                <a:cs typeface="Tahoma"/>
              </a:rPr>
              <a:t>for </a:t>
            </a:r>
            <a:r>
              <a:rPr lang="en-US" sz="2900" spc="25" dirty="0">
                <a:latin typeface="+mj-lt"/>
                <a:cs typeface="Tahoma"/>
              </a:rPr>
              <a:t>	</a:t>
            </a:r>
            <a:r>
              <a:rPr sz="2900" dirty="0">
                <a:latin typeface="+mj-lt"/>
                <a:cs typeface="Tahoma"/>
              </a:rPr>
              <a:t>the</a:t>
            </a:r>
            <a:r>
              <a:rPr sz="2900" spc="-114" dirty="0">
                <a:latin typeface="+mj-lt"/>
                <a:cs typeface="Tahoma"/>
              </a:rPr>
              <a:t> </a:t>
            </a:r>
            <a:r>
              <a:rPr sz="2900" dirty="0">
                <a:latin typeface="+mj-lt"/>
                <a:cs typeface="Tahoma"/>
              </a:rPr>
              <a:t>final</a:t>
            </a:r>
            <a:r>
              <a:rPr sz="2900" spc="-110" dirty="0">
                <a:latin typeface="+mj-lt"/>
                <a:cs typeface="Tahoma"/>
              </a:rPr>
              <a:t> </a:t>
            </a:r>
            <a:r>
              <a:rPr sz="2900" spc="-20" dirty="0">
                <a:latin typeface="+mj-lt"/>
                <a:cs typeface="Tahoma"/>
              </a:rPr>
              <a:t>time</a:t>
            </a:r>
            <a:endParaRPr sz="2900" dirty="0">
              <a:latin typeface="+mj-lt"/>
              <a:cs typeface="Tahoma"/>
            </a:endParaRPr>
          </a:p>
          <a:p>
            <a:pPr marL="469900" marR="1034415" lvl="1" indent="-457200" algn="l">
              <a:lnSpc>
                <a:spcPct val="116399"/>
              </a:lnSpc>
              <a:buFont typeface="Arial" panose="020B0604020202020204" pitchFamily="34" charset="0"/>
              <a:buChar char="•"/>
            </a:pPr>
            <a:r>
              <a:rPr lang="en-US" sz="2900" spc="70" dirty="0">
                <a:latin typeface="+mj-lt"/>
                <a:cs typeface="Tahoma"/>
              </a:rPr>
              <a:t>A</a:t>
            </a:r>
            <a:r>
              <a:rPr sz="2900" dirty="0">
                <a:latin typeface="+mj-lt"/>
                <a:cs typeface="Tahoma"/>
              </a:rPr>
              <a:t>ny</a:t>
            </a:r>
            <a:r>
              <a:rPr sz="2900" spc="-135" dirty="0">
                <a:latin typeface="+mj-lt"/>
                <a:cs typeface="Tahoma"/>
              </a:rPr>
              <a:t> </a:t>
            </a:r>
            <a:r>
              <a:rPr sz="2900" spc="-10" dirty="0">
                <a:latin typeface="+mj-lt"/>
                <a:cs typeface="Tahoma"/>
              </a:rPr>
              <a:t>supplemental</a:t>
            </a:r>
            <a:r>
              <a:rPr lang="en-US" sz="2900" spc="-10" dirty="0">
                <a:latin typeface="+mj-lt"/>
                <a:cs typeface="Tahoma"/>
              </a:rPr>
              <a:t> materials including: </a:t>
            </a:r>
            <a:r>
              <a:rPr sz="2900" spc="-10" dirty="0">
                <a:latin typeface="+mj-lt"/>
                <a:cs typeface="Tahoma"/>
              </a:rPr>
              <a:t>files</a:t>
            </a:r>
            <a:r>
              <a:rPr lang="en-US" sz="2900" spc="-10" dirty="0">
                <a:latin typeface="+mj-lt"/>
                <a:cs typeface="Tahoma"/>
              </a:rPr>
              <a:t>, </a:t>
            </a:r>
            <a:r>
              <a:rPr sz="2900" spc="-10" dirty="0">
                <a:latin typeface="+mj-lt"/>
                <a:cs typeface="Tahoma"/>
              </a:rPr>
              <a:t>tables</a:t>
            </a:r>
            <a:r>
              <a:rPr lang="en-US" sz="2900" spc="-10" dirty="0">
                <a:latin typeface="+mj-lt"/>
                <a:cs typeface="Tahoma"/>
              </a:rPr>
              <a:t>, </a:t>
            </a:r>
            <a:r>
              <a:rPr sz="2900" spc="-10" dirty="0">
                <a:latin typeface="+mj-lt"/>
                <a:cs typeface="Tahoma"/>
              </a:rPr>
              <a:t>figures</a:t>
            </a:r>
            <a:r>
              <a:rPr lang="en-US" sz="2900" spc="-10" dirty="0">
                <a:latin typeface="+mj-lt"/>
                <a:cs typeface="Tahoma"/>
              </a:rPr>
              <a:t>, </a:t>
            </a:r>
            <a:r>
              <a:rPr sz="2900" spc="-10" dirty="0">
                <a:latin typeface="+mj-lt"/>
                <a:cs typeface="Tahoma"/>
              </a:rPr>
              <a:t>etc.</a:t>
            </a:r>
            <a:endParaRPr sz="2900" dirty="0">
              <a:latin typeface="+mj-lt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87070" y="3537486"/>
            <a:ext cx="14875510" cy="6286500"/>
            <a:chOff x="1987070" y="3537486"/>
            <a:chExt cx="14875510" cy="628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7070" y="3537486"/>
              <a:ext cx="14611349" cy="6286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66616" y="4397248"/>
              <a:ext cx="4495799" cy="14954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97893" y="535240"/>
            <a:ext cx="8086090" cy="26543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marR="5080">
              <a:lnSpc>
                <a:spcPts val="9900"/>
              </a:lnSpc>
              <a:spcBef>
                <a:spcPts val="1100"/>
              </a:spcBef>
            </a:pPr>
            <a:r>
              <a:rPr b="1" dirty="0">
                <a:latin typeface="+mj-lt"/>
                <a:cs typeface="Palatino Linotype"/>
              </a:rPr>
              <a:t>Depositing into NIHMS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</TotalTime>
  <Words>841</Words>
  <Application>Microsoft Office PowerPoint</Application>
  <PresentationFormat>Custom</PresentationFormat>
  <Paragraphs>85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PMingLiU</vt:lpstr>
      <vt:lpstr>Arial</vt:lpstr>
      <vt:lpstr>Calibri</vt:lpstr>
      <vt:lpstr>Palatino Linotype</vt:lpstr>
      <vt:lpstr>Tahoma</vt:lpstr>
      <vt:lpstr>Times New Roman</vt:lpstr>
      <vt:lpstr>Office Theme</vt:lpstr>
      <vt:lpstr>Enrique Sanchez Core Coordinator, CHIPTS</vt:lpstr>
      <vt:lpstr>What is the NIH Public Access Policy?</vt:lpstr>
      <vt:lpstr>What is the NIH Public Access Policy?</vt:lpstr>
      <vt:lpstr>What is PubMed Central?</vt:lpstr>
      <vt:lpstr>What is PubMed Central?</vt:lpstr>
      <vt:lpstr>Submitting Your Paper to PMC</vt:lpstr>
      <vt:lpstr>Method A</vt:lpstr>
      <vt:lpstr>Method C</vt:lpstr>
      <vt:lpstr>Depositing into NIHMS</vt:lpstr>
      <vt:lpstr>Depositing into NIHMS (Cont' 1)</vt:lpstr>
      <vt:lpstr>Depositing into NIHMS (Cont' 2)</vt:lpstr>
      <vt:lpstr>Depositing into NIHMS (Cont' 3)</vt:lpstr>
      <vt:lpstr>Depositing into NIHMS (Cont' 4)</vt:lpstr>
      <vt:lpstr>Depositing into NIHMS (Cont' 5)</vt:lpstr>
      <vt:lpstr>Depositing into NIHMS (Cont' 6)</vt:lpstr>
      <vt:lpstr>After uploading into NIHMS, now what?</vt:lpstr>
      <vt:lpstr>Recap of Process</vt:lpstr>
      <vt:lpstr>What could go wrong?</vt:lpstr>
      <vt:lpstr>Method D</vt:lpstr>
      <vt:lpstr>PowerPoint Presentation</vt:lpstr>
      <vt:lpstr>Checking Compliance (Cont')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Enrique Sanchez Core Coordinator, CHIPTS</dc:title>
  <dc:creator>Sanchez, Edgar E.</dc:creator>
  <cp:lastModifiedBy>Sanchez, Edgar E.</cp:lastModifiedBy>
  <cp:revision>12</cp:revision>
  <dcterms:created xsi:type="dcterms:W3CDTF">2022-06-21T21:25:45Z</dcterms:created>
  <dcterms:modified xsi:type="dcterms:W3CDTF">2022-06-24T19:50:40Z</dcterms:modified>
</cp:coreProperties>
</file>