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7C66C851_F31A73F1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6" r:id="rId3"/>
    <p:sldMasterId id="2147483770" r:id="rId4"/>
  </p:sldMasterIdLst>
  <p:notesMasterIdLst>
    <p:notesMasterId r:id="rId36"/>
  </p:notesMasterIdLst>
  <p:sldIdLst>
    <p:sldId id="2087110781" r:id="rId5"/>
    <p:sldId id="2087110773" r:id="rId6"/>
    <p:sldId id="881" r:id="rId7"/>
    <p:sldId id="908" r:id="rId8"/>
    <p:sldId id="2087110777" r:id="rId9"/>
    <p:sldId id="2087110735" r:id="rId10"/>
    <p:sldId id="2087110740" r:id="rId11"/>
    <p:sldId id="2087110769" r:id="rId12"/>
    <p:sldId id="2087110794" r:id="rId13"/>
    <p:sldId id="2087110782" r:id="rId14"/>
    <p:sldId id="2087110796" r:id="rId15"/>
    <p:sldId id="2087110744" r:id="rId16"/>
    <p:sldId id="2087110743" r:id="rId17"/>
    <p:sldId id="2087110737" r:id="rId18"/>
    <p:sldId id="2087110756" r:id="rId19"/>
    <p:sldId id="2087110739" r:id="rId20"/>
    <p:sldId id="2087110736" r:id="rId21"/>
    <p:sldId id="2087110741" r:id="rId22"/>
    <p:sldId id="2087110790" r:id="rId23"/>
    <p:sldId id="2087110793" r:id="rId24"/>
    <p:sldId id="2087110747" r:id="rId25"/>
    <p:sldId id="2087110787" r:id="rId26"/>
    <p:sldId id="2087110788" r:id="rId27"/>
    <p:sldId id="2087110789" r:id="rId28"/>
    <p:sldId id="2087110783" r:id="rId29"/>
    <p:sldId id="2087110785" r:id="rId30"/>
    <p:sldId id="2087110786" r:id="rId31"/>
    <p:sldId id="859" r:id="rId32"/>
    <p:sldId id="2087110732" r:id="rId33"/>
    <p:sldId id="902" r:id="rId34"/>
    <p:sldId id="9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5C2C1A-0B6D-079F-00A2-2F14D63ED29A}" name="Valerie Izaguirre" initials="VI" userId="S::ValerieI@kff.org::f454d9f2-8dad-4b93-84b8-b6af781eb8e8" providerId="AD"/>
  <p188:author id="{F9F78897-56B4-B7F2-BAE8-EAEDF554CCCB}" name="Robbyn Kistler" initials="RK" userId="S::robbynk@kff.org::a0be5440-d230-4338-86b2-8ea7de54fb41" providerId="AD"/>
  <p188:author id="{7E58AB9A-F848-CEEE-BD0B-0993EB540D21}" name="Robbyn Kistler" initials="RK" userId="S::RobbynK@kff.org::a0be5440-d230-4338-86b2-8ea7de54fb41" providerId="AD"/>
  <p188:author id="{D5A369AC-9750-49BF-45D4-2829ACD8D55E}" name="Kelly Osmundson" initials="KO" userId="4856067e5ac71e48" providerId="Windows Live"/>
  <p188:author id="{D28181B2-C66D-B2B3-41F7-A18D3117CB5C}" name="Jennie Anderson" initials="JA" userId="S::JennieA@kff.org::ead92c39-ec3c-4806-a5c2-7155d7b974da" providerId="AD"/>
  <p188:author id="{2B2994F4-3FAC-7388-FAA3-C8C1542F669D}" name="Tina Hoff" initials="TH" userId="S::TinaH@kff.org::4a0b5ea7-6e34-4d5f-bebb-0bd40d5d7b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6"/>
    <a:srgbClr val="CFD3D5"/>
    <a:srgbClr val="E5E6E3"/>
    <a:srgbClr val="659B2C"/>
    <a:srgbClr val="BCBFBE"/>
    <a:srgbClr val="3078B7"/>
    <a:srgbClr val="F25202"/>
    <a:srgbClr val="1C68B1"/>
    <a:srgbClr val="3178B8"/>
    <a:srgbClr val="095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0" autoAdjust="0"/>
    <p:restoredTop sz="95417" autoAdjust="0"/>
  </p:normalViewPr>
  <p:slideViewPr>
    <p:cSldViewPr snapToGrid="0">
      <p:cViewPr varScale="1">
        <p:scale>
          <a:sx n="76" d="100"/>
          <a:sy n="76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90"/>
    </p:cViewPr>
  </p:sorterViewPr>
  <p:notesViewPr>
    <p:cSldViewPr snapToGrid="0">
      <p:cViewPr varScale="1">
        <p:scale>
          <a:sx n="88" d="100"/>
          <a:sy n="88" d="100"/>
        </p:scale>
        <p:origin x="399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089520059992494E-2"/>
          <c:y val="6.0662983425414402E-2"/>
          <c:w val="0.823561273590801"/>
          <c:h val="0.771561969809022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5400" cap="rnd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rgbClr val="F88E86"/>
              </a:solidFill>
              <a:ln w="6350" cap="flat" cmpd="sng" algn="ctr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  <a:round/>
              </a:ln>
              <a:effectLst/>
            </c:spPr>
          </c:marker>
          <c:dPt>
            <c:idx val="0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CD8-2949-8334-8BCBFE41D343}"/>
              </c:ext>
            </c:extLst>
          </c:dPt>
          <c:dPt>
            <c:idx val="1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CD8-2949-8334-8BCBFE41D343}"/>
              </c:ext>
            </c:extLst>
          </c:dPt>
          <c:dPt>
            <c:idx val="2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CD8-2949-8334-8BCBFE41D343}"/>
              </c:ext>
            </c:extLst>
          </c:dPt>
          <c:dPt>
            <c:idx val="3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CD8-2949-8334-8BCBFE41D343}"/>
              </c:ext>
            </c:extLst>
          </c:dPt>
          <c:dPt>
            <c:idx val="4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CCD8-2949-8334-8BCBFE41D343}"/>
              </c:ext>
            </c:extLst>
          </c:dPt>
          <c:dPt>
            <c:idx val="5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CCD8-2949-8334-8BCBFE41D343}"/>
              </c:ext>
            </c:extLst>
          </c:dPt>
          <c:dPt>
            <c:idx val="6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CCD8-2949-8334-8BCBFE41D343}"/>
              </c:ext>
            </c:extLst>
          </c:dPt>
          <c:dPt>
            <c:idx val="7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CCD8-2949-8334-8BCBFE41D343}"/>
              </c:ext>
            </c:extLst>
          </c:dPt>
          <c:dPt>
            <c:idx val="8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CCD8-2949-8334-8BCBFE41D343}"/>
              </c:ext>
            </c:extLst>
          </c:dPt>
          <c:dPt>
            <c:idx val="9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CCD8-2949-8334-8BCBFE41D343}"/>
              </c:ext>
            </c:extLst>
          </c:dPt>
          <c:dPt>
            <c:idx val="10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CCD8-2949-8334-8BCBFE41D343}"/>
              </c:ext>
            </c:extLst>
          </c:dPt>
          <c:dPt>
            <c:idx val="11"/>
            <c:marker>
              <c:spPr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CCD8-2949-8334-8BCBFE41D3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fr-FR" sz="1197" b="0" i="0" u="none" strike="noStrike" kern="1200" baseline="0">
                    <a:solidFill>
                      <a:srgbClr val="1D1D1D">
                        <a:lumMod val="75000"/>
                        <a:lumOff val="25000"/>
                      </a:srgb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0.22</c:v>
                </c:pt>
                <c:pt idx="4">
                  <c:v>0.3</c:v>
                </c:pt>
                <c:pt idx="5">
                  <c:v>0.28000000000000003</c:v>
                </c:pt>
                <c:pt idx="6">
                  <c:v>0.22</c:v>
                </c:pt>
                <c:pt idx="7">
                  <c:v>0.32</c:v>
                </c:pt>
                <c:pt idx="8">
                  <c:v>0.45</c:v>
                </c:pt>
                <c:pt idx="9">
                  <c:v>0.6</c:v>
                </c:pt>
                <c:pt idx="10">
                  <c:v>0.65</c:v>
                </c:pt>
                <c:pt idx="11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CD8-2949-8334-8BCBFE41D3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Revenue</c:v>
                </c:pt>
              </c:strCache>
            </c:strRef>
          </c:tx>
          <c:spPr>
            <a:ln w="254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F44336"/>
              </a:solidFill>
              <a:ln w="635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Pt>
            <c:idx val="0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CCD8-2949-8334-8BCBFE41D343}"/>
              </c:ext>
            </c:extLst>
          </c:dPt>
          <c:dPt>
            <c:idx val="1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CCD8-2949-8334-8BCBFE41D343}"/>
              </c:ext>
            </c:extLst>
          </c:dPt>
          <c:dPt>
            <c:idx val="2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CCD8-2949-8334-8BCBFE41D343}"/>
              </c:ext>
            </c:extLst>
          </c:dPt>
          <c:dPt>
            <c:idx val="3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CCD8-2949-8334-8BCBFE41D343}"/>
              </c:ext>
            </c:extLst>
          </c:dPt>
          <c:dPt>
            <c:idx val="4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CCD8-2949-8334-8BCBFE41D343}"/>
              </c:ext>
            </c:extLst>
          </c:dPt>
          <c:dPt>
            <c:idx val="5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CCD8-2949-8334-8BCBFE41D343}"/>
              </c:ext>
            </c:extLst>
          </c:dPt>
          <c:dPt>
            <c:idx val="6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CCD8-2949-8334-8BCBFE41D343}"/>
              </c:ext>
            </c:extLst>
          </c:dPt>
          <c:dPt>
            <c:idx val="7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CCD8-2949-8334-8BCBFE41D343}"/>
              </c:ext>
            </c:extLst>
          </c:dPt>
          <c:dPt>
            <c:idx val="8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CCD8-2949-8334-8BCBFE41D343}"/>
              </c:ext>
            </c:extLst>
          </c:dPt>
          <c:dPt>
            <c:idx val="9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CCD8-2949-8334-8BCBFE41D343}"/>
              </c:ext>
            </c:extLst>
          </c:dPt>
          <c:dPt>
            <c:idx val="10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CCD8-2949-8334-8BCBFE41D343}"/>
              </c:ext>
            </c:extLst>
          </c:dPt>
          <c:dPt>
            <c:idx val="11"/>
            <c:marker>
              <c:spPr>
                <a:solidFill>
                  <a:schemeClr val="accent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CCD8-2949-8334-8BCBFE41D3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fr-FR" sz="1197" b="0" i="0" u="none" strike="noStrike" kern="1200" baseline="0">
                    <a:solidFill>
                      <a:srgbClr val="1D1D1D">
                        <a:lumMod val="75000"/>
                        <a:lumOff val="25000"/>
                      </a:srgb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0%</c:formatCode>
                <c:ptCount val="12"/>
                <c:pt idx="0">
                  <c:v>0.28000000000000003</c:v>
                </c:pt>
                <c:pt idx="1">
                  <c:v>0.38</c:v>
                </c:pt>
                <c:pt idx="2">
                  <c:v>0.4</c:v>
                </c:pt>
                <c:pt idx="3">
                  <c:v>0.48</c:v>
                </c:pt>
                <c:pt idx="4">
                  <c:v>0.65</c:v>
                </c:pt>
                <c:pt idx="5">
                  <c:v>0.65</c:v>
                </c:pt>
                <c:pt idx="6">
                  <c:v>0.78</c:v>
                </c:pt>
                <c:pt idx="7">
                  <c:v>0.85</c:v>
                </c:pt>
                <c:pt idx="8">
                  <c:v>0.86</c:v>
                </c:pt>
                <c:pt idx="9">
                  <c:v>0.85</c:v>
                </c:pt>
                <c:pt idx="10">
                  <c:v>0.9</c:v>
                </c:pt>
                <c:pt idx="11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CCD8-2949-8334-8BCBFE41D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486336"/>
        <c:axId val="2101188080"/>
      </c:lineChart>
      <c:catAx>
        <c:axId val="209848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pPr>
            <a:endParaRPr lang="en-US"/>
          </a:p>
        </c:txPr>
        <c:crossAx val="2101188080"/>
        <c:crosses val="autoZero"/>
        <c:auto val="1"/>
        <c:lblAlgn val="ctr"/>
        <c:lblOffset val="100"/>
        <c:noMultiLvlLbl val="0"/>
      </c:catAx>
      <c:valAx>
        <c:axId val="2101188080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2098486336"/>
        <c:crosses val="autoZero"/>
        <c:crossBetween val="between"/>
      </c:valAx>
      <c:spPr>
        <a:noFill/>
        <a:ln w="6350">
          <a:noFill/>
        </a:ln>
        <a:effectLst/>
      </c:spPr>
    </c:plotArea>
    <c:legend>
      <c:legendPos val="b"/>
      <c:layout>
        <c:manualLayout>
          <c:xMode val="edge"/>
          <c:yMode val="edge"/>
          <c:x val="0.336918100806263"/>
          <c:y val="0.89295940277886798"/>
          <c:w val="0.33913602715828201"/>
          <c:h val="9.5587485987975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Roboto Light" charset="0"/>
              <a:cs typeface="Roboto Light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100" b="0" i="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omments/modernComment_7C66C851_F31A73F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F9D802-E0E5-495F-8347-0F853AE26A8E}" authorId="{EF5C2C1A-0B6D-079F-00A2-2F14D63ED29A}" created="2024-03-21T18:23:44.32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78597105" sldId="2087110737"/>
      <ac:spMk id="10" creationId="{64383E7E-3D58-54E1-FB66-B77E05E73F60}"/>
      <ac:txMk cp="56" len="1">
        <ac:context len="92" hash="4170994642"/>
      </ac:txMk>
    </ac:txMkLst>
    <p188:pos x="3149823" y="1243304"/>
    <p188:txBody>
      <a:bodyPr/>
      <a:lstStyle/>
      <a:p>
        <a:r>
          <a:rPr lang="en-US"/>
          <a:t>Maybe instead use mind?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4F0A3-9320-4087-8C12-66D2E19441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2FBC1-D8B0-4217-98FA-1B6423FA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73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RK introduces herself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6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30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96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language. In readable colors if there’s text. Or lighting if it’s a photo or video. Is the size right for the placement? Can I see what you want me to see. Or is it super tiny text.  </a:t>
            </a:r>
          </a:p>
          <a:p>
            <a:endParaRPr lang="en-US" dirty="0"/>
          </a:p>
          <a:p>
            <a:r>
              <a:rPr lang="en-US" dirty="0"/>
              <a:t>Can I read what you want me to read? If you don’t speak Spanish…and can’t read what this images says…that’s how our Spanish-speaking neighbors experience an English-only campaign. Design for your audience.</a:t>
            </a:r>
          </a:p>
          <a:p>
            <a:endParaRPr lang="en-US" dirty="0"/>
          </a:p>
          <a:p>
            <a:r>
              <a:rPr lang="en-US" dirty="0"/>
              <a:t>If you’re making something in Spanish, do NOT use Google translate. Have a native speaker…better…a few native speakers…develop the language and review all formats. Just like you do in English…proofing, copy-editing…all of it.</a:t>
            </a:r>
          </a:p>
          <a:p>
            <a:endParaRPr lang="en-US" dirty="0"/>
          </a:p>
          <a:p>
            <a:r>
              <a:rPr lang="en-US" dirty="0"/>
              <a:t>Consider voiceover for videos to reach those with limited literacy or visual impairments. Subtitles for those with hearing differences. And, for folks who may watch a video with the sound off!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3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OK…let’s watch a video that brings all of these points together.</a:t>
            </a:r>
          </a:p>
          <a:p>
            <a:r>
              <a:rPr lang="en-US" dirty="0"/>
              <a:t>Look for the </a:t>
            </a:r>
            <a:r>
              <a:rPr lang="en-US" dirty="0" err="1"/>
              <a:t>the</a:t>
            </a:r>
            <a:r>
              <a:rPr lang="en-US" dirty="0"/>
              <a:t> clear basic info about what </a:t>
            </a:r>
            <a:r>
              <a:rPr lang="en-US" dirty="0" err="1"/>
              <a:t>PrEP</a:t>
            </a:r>
            <a:r>
              <a:rPr lang="en-US" dirty="0"/>
              <a:t> is, the actionable next steps and resources at the end. Take a look.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78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3EE0C-A005-6226-CACE-3685DF491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44000-461C-07F4-9DC6-D7948A082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B3398-4B22-79ED-8903-1CC165140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Post to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social media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(tag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US" altLang="en-US" sz="1200" dirty="0" err="1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GreaterThanSTIs</a:t>
            </a:r>
            <a:r>
              <a:rPr lang="en-US" altLang="en-US" sz="12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/ #</a:t>
            </a:r>
            <a:r>
              <a:rPr lang="en-US" altLang="en-US" sz="1200" dirty="0" err="1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GreaterThanHIV</a:t>
            </a:r>
            <a:r>
              <a:rPr lang="en-US" altLang="en-US" sz="12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en-US" sz="1200" dirty="0">
              <a:ea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Embed or link on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websites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en-US" altLang="en-US" sz="12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en-US" sz="12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clinics</a:t>
            </a:r>
            <a:r>
              <a:rPr lang="en-US" altLang="en-US" sz="12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and at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Include in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e-newsletters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Train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staff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 start conversations with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clients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lang="en-US" altLang="en-US" sz="1200" dirty="0">
                <a:solidFill>
                  <a:srgbClr val="222222"/>
                </a:solidFill>
                <a:cs typeface="Calibri" panose="020F0502020204030204" pitchFamily="34" charset="0"/>
              </a:rPr>
              <a:t>Buy </a:t>
            </a:r>
            <a:r>
              <a:rPr lang="en-US" altLang="en-US" sz="1200" b="1" dirty="0">
                <a:solidFill>
                  <a:srgbClr val="222222"/>
                </a:solidFill>
                <a:cs typeface="Calibri" panose="020F0502020204030204" pitchFamily="34" charset="0"/>
              </a:rPr>
              <a:t>digital ads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F5B71-962B-71BA-0525-3BA13FB9C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96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17745-9B02-A919-E678-A7AA7385B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60C085-926A-FC23-0106-3C5500FCC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37AA4-CDE5-88A6-67C2-3B9A03796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Post to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social media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(tag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US" altLang="en-US" sz="1200" dirty="0" err="1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GreaterThanSTIs</a:t>
            </a:r>
            <a:r>
              <a:rPr lang="en-US" altLang="en-US" sz="12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/ #</a:t>
            </a:r>
            <a:r>
              <a:rPr lang="en-US" altLang="en-US" sz="1200" dirty="0" err="1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GreaterThanHIV</a:t>
            </a:r>
            <a:r>
              <a:rPr lang="en-US" altLang="en-US" sz="12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en-US" sz="1200" dirty="0">
              <a:ea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Embed or link on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websites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en-US" altLang="en-US" sz="12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en-US" sz="12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clinics</a:t>
            </a:r>
            <a:r>
              <a:rPr lang="en-US" altLang="en-US" sz="12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and at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Include in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e-newsletters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Train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staff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 start conversations with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clients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lang="en-US" altLang="en-US" sz="1200" dirty="0">
                <a:solidFill>
                  <a:srgbClr val="222222"/>
                </a:solidFill>
                <a:cs typeface="Calibri" panose="020F0502020204030204" pitchFamily="34" charset="0"/>
              </a:rPr>
              <a:t>Buy </a:t>
            </a:r>
            <a:r>
              <a:rPr lang="en-US" altLang="en-US" sz="1200" b="1" dirty="0">
                <a:solidFill>
                  <a:srgbClr val="222222"/>
                </a:solidFill>
                <a:cs typeface="Calibri" panose="020F0502020204030204" pitchFamily="34" charset="0"/>
              </a:rPr>
              <a:t>digital ads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FF200-8841-212B-1BAC-E72FC2531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FBC1-D8B0-4217-98FA-1B6423FA3B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212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52F40-E37D-8B1A-8D6C-81D6C463A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1A7A8E-58A5-B067-A6A7-BAAEE085F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321354-4866-802A-4B23-119A1370C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10B81-704E-54F0-12AB-857A004A8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9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482DD-0D02-E694-327D-FE8291CBD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60E37-905C-3718-91AF-1C025C61C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E6C88-9584-FB6E-8627-41B433F2D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2081A-EF95-5651-DCE3-30072F090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46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40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B6B0F-8E65-3629-8EF3-BC96FC631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81BBD-7CD1-7A04-5028-3DE9D162D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0DE7A1-8036-6F44-F955-E1F82D7E4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515C3-A69E-64D9-8F72-4E59145CB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75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E2DC1-FD92-920A-5907-43B458049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54332-2384-DF61-B1C7-59C867068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1DD91-453B-0910-F33D-E0E9FD623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4AFDB-DAB4-51C8-B7EC-E08B95372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90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CB230-8928-3E64-4701-C533C770D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EFD0F0-EFAC-9553-7492-A9363E4F8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7CD49-F978-DE89-330D-A8BD5D83C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83589-8A4F-A3F2-757B-A0D668DFD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42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79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5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98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50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86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3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60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DE119-70E3-FE3E-D046-3C4795A0B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99AB2-667E-9D70-0A30-5A9D2324D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939100-C597-2A95-0896-54DD9E2DE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759BC-E8EE-B0D7-35FE-3E2E7CB3F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FBC1-D8B0-4217-98FA-1B6423FA3B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511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86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2FBC1-D8B0-4217-98FA-1B6423FA3B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2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rrow in a white circle&#10;&#10;Description automatically generated">
            <a:extLst>
              <a:ext uri="{FF2B5EF4-FFF2-40B4-BE49-F238E27FC236}">
                <a16:creationId xmlns:a16="http://schemas.microsoft.com/office/drawing/2014/main" id="{9739C4A4-7CD8-581C-22EC-5544434F6A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17782" r="31159" b="16312"/>
          <a:stretch/>
        </p:blipFill>
        <p:spPr>
          <a:xfrm>
            <a:off x="11332997" y="5962969"/>
            <a:ext cx="599924" cy="579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D3EF5-EA10-C62C-2C89-F480B8826A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28210" y="6072872"/>
            <a:ext cx="844232" cy="343416"/>
          </a:xfrm>
          <a:prstGeom prst="rect">
            <a:avLst/>
          </a:prstGeom>
        </p:spPr>
      </p:pic>
      <p:pic>
        <p:nvPicPr>
          <p:cNvPr id="6" name="Picture 2" descr="KFF">
            <a:extLst>
              <a:ext uri="{FF2B5EF4-FFF2-40B4-BE49-F238E27FC236}">
                <a16:creationId xmlns:a16="http://schemas.microsoft.com/office/drawing/2014/main" id="{F46E3DA5-EB92-5740-62DE-0F5BFF25CD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21882" r="12344" b="21277"/>
          <a:stretch/>
        </p:blipFill>
        <p:spPr bwMode="auto">
          <a:xfrm>
            <a:off x="10420102" y="6071704"/>
            <a:ext cx="844231" cy="3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9CF38340-4AF3-A03D-95B6-8B0B5918B2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41" y="5924173"/>
            <a:ext cx="640918" cy="6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2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C2E3-7792-FA2F-0BA8-87DE729B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05822-41BA-A3AC-1201-6493063F3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0EB0B-28AE-5EC2-970B-F550353C9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F24D7-06A5-7A75-D3E2-6A7443DBC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C0517-182D-5154-FDFC-482598E91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EAAEDE-76C4-FAAC-DD63-BB9F88D1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DB984-7DE7-22F4-968C-50FBD94A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C96B13-5F25-FB9D-82B6-5B4BDBC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282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DBC09C7-A1EB-21C0-173D-A8D5C0D02171}"/>
              </a:ext>
            </a:extLst>
          </p:cNvPr>
          <p:cNvSpPr txBox="1"/>
          <p:nvPr userDrawn="1"/>
        </p:nvSpPr>
        <p:spPr>
          <a:xfrm>
            <a:off x="6996224" y="6198453"/>
            <a:ext cx="4547398" cy="184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fontAlgn="base"/>
            <a:r>
              <a:rPr lang="en-US" sz="1125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independent source for health policy research, polling, and news.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5703F5-AA27-7058-03A4-3DD2B3DC7F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879" y="1143000"/>
            <a:ext cx="9144000" cy="123983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42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Title. Please Keep It to Two Lines, if Possible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47BA18-8DBB-0D51-EBCD-5FB1DBEDEC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9879" y="2513612"/>
            <a:ext cx="9144000" cy="392304"/>
          </a:xfrm>
        </p:spPr>
        <p:txBody>
          <a:bodyPr wrap="none"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5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0F22806-66F0-C1C0-408E-0E8E8F4A502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01367" y="6108322"/>
            <a:ext cx="2743200" cy="262532"/>
          </a:xfrm>
        </p:spPr>
        <p:txBody>
          <a:bodyPr lIns="0" tIns="0" rIns="0" bIns="0" anchor="b" anchorCtr="0">
            <a:noAutofit/>
          </a:bodyPr>
          <a:lstStyle>
            <a:lvl1pPr>
              <a:defRPr sz="1200">
                <a:solidFill>
                  <a:srgbClr val="333333"/>
                </a:solidFill>
              </a:defRPr>
            </a:lvl1pPr>
          </a:lstStyle>
          <a:p>
            <a:fld id="{D1DCBAD8-0ADD-4D46-91F2-3CEDF578717B}" type="datetime4">
              <a:rPr lang="en-US" smtClean="0"/>
              <a:t>March 23, 2024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D31F00A-8BD0-7193-28F8-8CABF3A14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4297" y="5858464"/>
            <a:ext cx="627436" cy="25603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AABF77E-825C-36A2-A375-7AF336D74015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636" b="1"/>
          <a:stretch/>
        </p:blipFill>
        <p:spPr>
          <a:xfrm>
            <a:off x="0" y="6641469"/>
            <a:ext cx="12192000" cy="228600"/>
          </a:xfrm>
          <a:prstGeom prst="rect">
            <a:avLst/>
          </a:prstGeom>
        </p:spPr>
      </p:pic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F1AE05B-807E-83BF-73E9-8D11D7EDD0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9879" y="3431032"/>
            <a:ext cx="3817937" cy="22859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277D92F7-0033-10ED-8220-7BAE117C5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9879" y="3742113"/>
            <a:ext cx="3817937" cy="22859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2848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bg>
      <p:bgPr>
        <a:solidFill>
          <a:srgbClr val="E6E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11AFA4-9614-18BE-D330-40803A00D5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879" y="1143000"/>
            <a:ext cx="9144000" cy="123983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42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Title. Please Keep It to Two Lines, if Possible</a:t>
            </a:r>
          </a:p>
        </p:txBody>
      </p:sp>
    </p:spTree>
    <p:extLst>
      <p:ext uri="{BB962C8B-B14F-4D97-AF65-F5344CB8AC3E}">
        <p14:creationId xmlns:p14="http://schemas.microsoft.com/office/powerpoint/2010/main" val="35220442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rgbClr val="E6E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A0DE8274-796C-1B70-F3B5-17CCF1FA91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9879" y="1422653"/>
            <a:ext cx="1663954" cy="392304"/>
          </a:xfrm>
        </p:spPr>
        <p:txBody>
          <a:bodyPr wrap="none"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spc="1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01B0921-59F6-15F2-C2C3-B0BA5EDA3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202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_Darkest Blue #001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864C8F1-5D58-05BE-80F6-E3904C624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9100" y="742950"/>
            <a:ext cx="7391400" cy="524075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735FE-1BFB-80F5-9642-183838ABFDF1}"/>
              </a:ext>
            </a:extLst>
          </p:cNvPr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3096F-36EB-1CE0-5214-7A8BBC7A1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64544"/>
            <a:ext cx="2706510" cy="9144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68F04D9-1652-911A-94D3-C83AF4292F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3321839"/>
            <a:ext cx="2706510" cy="147161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pic>
        <p:nvPicPr>
          <p:cNvPr id="4" name="Picture 2" descr="KFF">
            <a:extLst>
              <a:ext uri="{FF2B5EF4-FFF2-40B4-BE49-F238E27FC236}">
                <a16:creationId xmlns:a16="http://schemas.microsoft.com/office/drawing/2014/main" id="{7F89E5A8-E15F-D6FD-E322-14254FFDEC5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21882" r="12344" b="21277"/>
          <a:stretch/>
        </p:blipFill>
        <p:spPr bwMode="auto">
          <a:xfrm>
            <a:off x="10420102" y="6071704"/>
            <a:ext cx="844231" cy="3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141519E-9862-5F2C-FCF3-264A0F18B3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41" y="5924173"/>
            <a:ext cx="640918" cy="6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5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_Brand Blue #004B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864C8F1-5D58-05BE-80F6-E3904C624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9100" y="742950"/>
            <a:ext cx="7391400" cy="524075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735FE-1BFB-80F5-9642-183838ABFDF1}"/>
              </a:ext>
            </a:extLst>
          </p:cNvPr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rgbClr val="3078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3096F-36EB-1CE0-5214-7A8BBC7A1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64544"/>
            <a:ext cx="2706510" cy="9144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68F04D9-1652-911A-94D3-C83AF4292F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3321839"/>
            <a:ext cx="2706510" cy="147161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pic>
        <p:nvPicPr>
          <p:cNvPr id="4" name="Picture 2" descr="KFF">
            <a:extLst>
              <a:ext uri="{FF2B5EF4-FFF2-40B4-BE49-F238E27FC236}">
                <a16:creationId xmlns:a16="http://schemas.microsoft.com/office/drawing/2014/main" id="{75EAD9A5-48C0-C8F9-96E1-B3FF7EB2DB4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21882" r="12344" b="21277"/>
          <a:stretch/>
        </p:blipFill>
        <p:spPr bwMode="auto">
          <a:xfrm>
            <a:off x="10420102" y="6071704"/>
            <a:ext cx="844231" cy="3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436A834E-7C1C-AFC0-6987-869CBD8BE9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41" y="5924173"/>
            <a:ext cx="640918" cy="6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7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_Light Green #1A76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864C8F1-5D58-05BE-80F6-E3904C624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9100" y="742950"/>
            <a:ext cx="7391400" cy="524075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735FE-1BFB-80F5-9642-183838ABFDF1}"/>
              </a:ext>
            </a:extLst>
          </p:cNvPr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rgbClr val="F252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3096F-36EB-1CE0-5214-7A8BBC7A1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64544"/>
            <a:ext cx="2706510" cy="9144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68F04D9-1652-911A-94D3-C83AF4292F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3321839"/>
            <a:ext cx="2706510" cy="147161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pic>
        <p:nvPicPr>
          <p:cNvPr id="4" name="Picture 2" descr="KFF">
            <a:extLst>
              <a:ext uri="{FF2B5EF4-FFF2-40B4-BE49-F238E27FC236}">
                <a16:creationId xmlns:a16="http://schemas.microsoft.com/office/drawing/2014/main" id="{AA0E0C95-497F-8CB8-499A-55EC126702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21882" r="12344" b="21277"/>
          <a:stretch/>
        </p:blipFill>
        <p:spPr bwMode="auto">
          <a:xfrm>
            <a:off x="10420102" y="6071704"/>
            <a:ext cx="844231" cy="3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2015751A-A9D9-FA37-B393-D75B4A6A08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41" y="5924173"/>
            <a:ext cx="640918" cy="6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4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_Light Purple #93509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864C8F1-5D58-05BE-80F6-E3904C624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9100" y="742950"/>
            <a:ext cx="7391400" cy="524075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735FE-1BFB-80F5-9642-183838ABFDF1}"/>
              </a:ext>
            </a:extLst>
          </p:cNvPr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rgbClr val="659B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3096F-36EB-1CE0-5214-7A8BBC7A1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064544"/>
            <a:ext cx="2706510" cy="9144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68F04D9-1652-911A-94D3-C83AF4292F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3321839"/>
            <a:ext cx="2706510" cy="147161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pic>
        <p:nvPicPr>
          <p:cNvPr id="4" name="Picture 2" descr="KFF">
            <a:extLst>
              <a:ext uri="{FF2B5EF4-FFF2-40B4-BE49-F238E27FC236}">
                <a16:creationId xmlns:a16="http://schemas.microsoft.com/office/drawing/2014/main" id="{1AF45F9C-E771-A6F8-2FBA-FB7B974519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21882" r="12344" b="21277"/>
          <a:stretch/>
        </p:blipFill>
        <p:spPr bwMode="auto">
          <a:xfrm>
            <a:off x="10420102" y="6071704"/>
            <a:ext cx="844231" cy="3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CB2CC36E-A7C4-BE5C-E888-185FDA73D7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41" y="5924173"/>
            <a:ext cx="640918" cy="6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45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864C8F1-5D58-05BE-80F6-E3904C624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1676401"/>
            <a:ext cx="11049000" cy="430730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3096F-36EB-1CE0-5214-7A8BBC7A1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EAE154-6F91-F45C-C153-9D6A6C0466E8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Slide Number Placeholder 11">
            <a:extLst>
              <a:ext uri="{FF2B5EF4-FFF2-40B4-BE49-F238E27FC236}">
                <a16:creationId xmlns:a16="http://schemas.microsoft.com/office/drawing/2014/main" id="{E13C4A9F-3861-C2D7-A0A6-5AE372C53F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5508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8CD11C-AF07-D5F9-0C99-B960C2484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2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BAA0-CD18-96F5-514B-1E4DAAB63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2F273B-D354-8E7F-262A-F3A7D09131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1676400"/>
            <a:ext cx="5015850" cy="430730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E39E93-2402-DC12-8F56-2A76C64F532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6400"/>
            <a:ext cx="0" cy="4307303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93C033F-3F13-A63F-274E-224721D03D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2082" y="1676400"/>
            <a:ext cx="5015850" cy="430730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36F9A2-D9B8-1347-0843-9D48CC1B7A21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368068CA-783B-8A3A-3F2F-8AE2851CB9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E53790-65FF-B58C-4DE9-4ED5AF2738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2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_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2F273B-D354-8E7F-262A-F3A7D09131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1676400"/>
            <a:ext cx="5015850" cy="4307303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E39E93-2402-DC12-8F56-2A76C64F532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6400"/>
            <a:ext cx="0" cy="4307303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93C033F-3F13-A63F-274E-224721D03D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2082" y="1676400"/>
            <a:ext cx="5015850" cy="4307303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rgbClr val="333333"/>
                </a:solidFill>
              </a:defRPr>
            </a:lvl1pPr>
            <a:lvl2pPr marL="685800" indent="-228600">
              <a:lnSpc>
                <a:spcPct val="100000"/>
              </a:lnSpc>
              <a:buSzPct val="90000"/>
              <a:buFont typeface="System Font Regular"/>
              <a:buChar char="–"/>
              <a:defRPr sz="1400">
                <a:solidFill>
                  <a:srgbClr val="333333"/>
                </a:solidFill>
              </a:defRPr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so the text can match the style in this template.</a:t>
            </a:r>
          </a:p>
          <a:p>
            <a:pPr lvl="1"/>
            <a:r>
              <a:rPr lang="en-US" dirty="0"/>
              <a:t>Item 1</a:t>
            </a:r>
          </a:p>
          <a:p>
            <a:pPr lvl="1"/>
            <a:r>
              <a:rPr lang="en-US" dirty="0"/>
              <a:t>Item 2</a:t>
            </a:r>
          </a:p>
          <a:p>
            <a:pPr lvl="1"/>
            <a:r>
              <a:rPr lang="en-US" dirty="0"/>
              <a:t>Item 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1B42057-130D-5AE0-D2BB-F92DA15D1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56432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D2B17-C191-B5A7-A230-B8472D08DC1E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Slide Number Placeholder 11">
            <a:extLst>
              <a:ext uri="{FF2B5EF4-FFF2-40B4-BE49-F238E27FC236}">
                <a16:creationId xmlns:a16="http://schemas.microsoft.com/office/drawing/2014/main" id="{C8F42825-8590-B9CB-EBDA-73BA4A61EA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A0B69BA-EE31-3506-A729-9BF78A08C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E13F-F2B8-7396-D294-70C68955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3B90D-94A0-EA35-1D30-96B2C13F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97E02-B111-1FDD-D9C2-6507A05B3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2A3B9-06E8-BA28-03DE-86DC42ED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530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_Highligh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BAA0-CD18-96F5-514B-1E4DAAB63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2F273B-D354-8E7F-262A-F3A7D09131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766063"/>
            <a:ext cx="5015850" cy="388617"/>
          </a:xfrm>
          <a:solidFill>
            <a:schemeClr val="accent2"/>
          </a:solidFill>
        </p:spPr>
        <p:txBody>
          <a:bodyPr lIns="91440" tIns="73152" rIns="91440" bIns="73152">
            <a:no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Header 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E39E93-2402-DC12-8F56-2A76C64F532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66062"/>
            <a:ext cx="0" cy="3217641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B36F9A2-D9B8-1347-0843-9D48CC1B7A21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368068CA-783B-8A3A-3F2F-8AE2851CB9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E53790-65FF-B58C-4DE9-4ED5AF2738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10F0541-374C-FEF8-C7EA-2DD6B17A8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676401"/>
            <a:ext cx="11049000" cy="746760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9BDC87F-9174-F3B1-9895-FF63CF5156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5612" y="3348990"/>
            <a:ext cx="5015850" cy="263471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A3CE7A3-EDFB-DFF8-4AE4-CCA86AC8E3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6539" y="2766063"/>
            <a:ext cx="5032817" cy="388617"/>
          </a:xfrm>
          <a:solidFill>
            <a:schemeClr val="accent3"/>
          </a:solidFill>
        </p:spPr>
        <p:txBody>
          <a:bodyPr lIns="91440" tIns="73152" rIns="91440" bIns="73152">
            <a:no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42708A76-2016-602D-305A-6FBD7D13DC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00651" y="3348990"/>
            <a:ext cx="5032821" cy="263471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14751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2F273B-D354-8E7F-262A-F3A7D09131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1676400"/>
            <a:ext cx="3337560" cy="430730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E39E93-2402-DC12-8F56-2A76C64F5322}"/>
              </a:ext>
            </a:extLst>
          </p:cNvPr>
          <p:cNvCxnSpPr>
            <a:cxnSpLocks/>
          </p:cNvCxnSpPr>
          <p:nvPr userDrawn="1"/>
        </p:nvCxnSpPr>
        <p:spPr>
          <a:xfrm>
            <a:off x="4163384" y="1676400"/>
            <a:ext cx="0" cy="4307303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9A944F1-41D4-BA0C-6081-B4F2CA8BB7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7709" y="1676400"/>
            <a:ext cx="3337560" cy="430730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DB93946-6243-CEDC-ED6F-21B5E6942E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8509" y="1676400"/>
            <a:ext cx="3337560" cy="430730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A83A98C-8A37-37C1-EA0C-589EC569B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4566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1134F-CA7A-5885-CA11-174DFAFD156A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Slide Number Placeholder 11">
            <a:extLst>
              <a:ext uri="{FF2B5EF4-FFF2-40B4-BE49-F238E27FC236}">
                <a16:creationId xmlns:a16="http://schemas.microsoft.com/office/drawing/2014/main" id="{58F67A7B-3E29-6B3C-C02B-94DBA77D94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EF4EF0-C850-283E-BDAC-1D6E2090EADC}"/>
              </a:ext>
            </a:extLst>
          </p:cNvPr>
          <p:cNvCxnSpPr>
            <a:cxnSpLocks/>
          </p:cNvCxnSpPr>
          <p:nvPr userDrawn="1"/>
        </p:nvCxnSpPr>
        <p:spPr>
          <a:xfrm>
            <a:off x="8013490" y="1676400"/>
            <a:ext cx="0" cy="4307303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BF6A923B-6F44-6DD6-342D-3C5C837543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02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_Highligh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BAA0-CD18-96F5-514B-1E4DAAB63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2F273B-D354-8E7F-262A-F3A7D09131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766063"/>
            <a:ext cx="3337560" cy="388617"/>
          </a:xfrm>
          <a:solidFill>
            <a:schemeClr val="accent2"/>
          </a:solidFill>
        </p:spPr>
        <p:txBody>
          <a:bodyPr lIns="91440" tIns="73152" rIns="91440" bIns="73152">
            <a:no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36F9A2-D9B8-1347-0843-9D48CC1B7A21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368068CA-783B-8A3A-3F2F-8AE2851CB9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E53790-65FF-B58C-4DE9-4ED5AF2738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10F0541-374C-FEF8-C7EA-2DD6B17A8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676401"/>
            <a:ext cx="11049000" cy="746760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A3CE7A3-EDFB-DFF8-4AE4-CCA86AC8E3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17709" y="2766063"/>
            <a:ext cx="3337561" cy="388617"/>
          </a:xfrm>
          <a:solidFill>
            <a:schemeClr val="accent3"/>
          </a:solidFill>
        </p:spPr>
        <p:txBody>
          <a:bodyPr lIns="91440" tIns="73152" rIns="91440" bIns="73152">
            <a:no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7B27AC18-5D98-CDB2-4C08-A59626900A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1500" y="3348990"/>
            <a:ext cx="3337560" cy="263471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D6ED34-F646-0EAF-FF75-32482AF545C3}"/>
              </a:ext>
            </a:extLst>
          </p:cNvPr>
          <p:cNvCxnSpPr>
            <a:cxnSpLocks/>
          </p:cNvCxnSpPr>
          <p:nvPr userDrawn="1"/>
        </p:nvCxnSpPr>
        <p:spPr>
          <a:xfrm>
            <a:off x="4163384" y="2766063"/>
            <a:ext cx="0" cy="3217640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B282532-E3FF-F9F5-D488-139D2D3E32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7709" y="3348990"/>
            <a:ext cx="3337560" cy="263471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66DCBCB-2064-F611-0AE3-798A0B3BFF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8509" y="3348990"/>
            <a:ext cx="3337560" cy="263471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257C3C-335D-7D6B-4B02-17CF91DCB1FF}"/>
              </a:ext>
            </a:extLst>
          </p:cNvPr>
          <p:cNvCxnSpPr>
            <a:cxnSpLocks/>
          </p:cNvCxnSpPr>
          <p:nvPr userDrawn="1"/>
        </p:nvCxnSpPr>
        <p:spPr>
          <a:xfrm>
            <a:off x="8013490" y="2766063"/>
            <a:ext cx="0" cy="3217640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C2BEE2A1-3F69-610A-AC32-2C8F39B993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61474" y="2766063"/>
            <a:ext cx="3337561" cy="388617"/>
          </a:xfrm>
          <a:solidFill>
            <a:schemeClr val="accent5"/>
          </a:solidFill>
        </p:spPr>
        <p:txBody>
          <a:bodyPr lIns="91440" tIns="73152" rIns="91440" bIns="73152">
            <a:no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Header 3</a:t>
            </a:r>
          </a:p>
        </p:txBody>
      </p:sp>
    </p:spTree>
    <p:extLst>
      <p:ext uri="{BB962C8B-B14F-4D97-AF65-F5344CB8AC3E}">
        <p14:creationId xmlns:p14="http://schemas.microsoft.com/office/powerpoint/2010/main" val="2098040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2F273B-D354-8E7F-262A-F3A7D09131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1676400"/>
            <a:ext cx="3455068" cy="4307303"/>
          </a:xfrm>
          <a:solidFill>
            <a:srgbClr val="E6EDF3"/>
          </a:solidFill>
        </p:spPr>
        <p:txBody>
          <a:bodyPr lIns="182880" tIns="182880" rIns="182880" bIns="182880">
            <a:noAutofit/>
          </a:bodyPr>
          <a:lstStyle>
            <a:lvl1pPr>
              <a:lnSpc>
                <a:spcPct val="100000"/>
              </a:lnSpc>
              <a:defRPr sz="18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“Place quote here. Please use the shortcut Ctrl + Alt + V + Unformatted Text (on PC) or Command + Option + Shift + V (on Mac).”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A83A98C-8A37-37C1-EA0C-589EC569B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4566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1134F-CA7A-5885-CA11-174DFAFD156A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Slide Number Placeholder 11">
            <a:extLst>
              <a:ext uri="{FF2B5EF4-FFF2-40B4-BE49-F238E27FC236}">
                <a16:creationId xmlns:a16="http://schemas.microsoft.com/office/drawing/2014/main" id="{58F67A7B-3E29-6B3C-C02B-94DBA77D94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C8247AD-18C0-817B-B7B2-AA4DCDA222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415" y="1676400"/>
            <a:ext cx="3455069" cy="4307303"/>
          </a:xfrm>
          <a:solidFill>
            <a:srgbClr val="E6EDF3"/>
          </a:solidFill>
        </p:spPr>
        <p:txBody>
          <a:bodyPr lIns="182880" tIns="182880" rIns="182880" bIns="182880">
            <a:noAutofit/>
          </a:bodyPr>
          <a:lstStyle>
            <a:lvl1pPr>
              <a:lnSpc>
                <a:spcPct val="100000"/>
              </a:lnSpc>
              <a:defRPr sz="18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“Place quote here.”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398846D-E39C-FAA1-1EAA-94CDEBDA22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5457" y="1676400"/>
            <a:ext cx="3455069" cy="4307303"/>
          </a:xfrm>
          <a:solidFill>
            <a:srgbClr val="E6EDF3"/>
          </a:solidFill>
        </p:spPr>
        <p:txBody>
          <a:bodyPr lIns="182880" tIns="182880" rIns="182880" bIns="182880">
            <a:noAutofit/>
          </a:bodyPr>
          <a:lstStyle>
            <a:lvl1pPr>
              <a:lnSpc>
                <a:spcPct val="100000"/>
              </a:lnSpc>
              <a:defRPr sz="18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“Place quote here.”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99CBD8D-FFD3-F8E2-A57E-0F3283F966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8988" y="4662487"/>
            <a:ext cx="3013392" cy="103822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z="1400" dirty="0"/>
              <a:t>Replace with news outlet logo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EAEE375-BF91-0005-B534-9BE14760177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92362" y="4662487"/>
            <a:ext cx="3013392" cy="103822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z="1400" dirty="0"/>
              <a:t>Replace with news outlet logo</a:t>
            </a:r>
            <a:endParaRPr lang="en-US" dirty="0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5239F194-EF8B-5750-EA8D-95ECBEEB58C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2484" y="4662487"/>
            <a:ext cx="3013392" cy="103822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sz="1400" dirty="0"/>
              <a:t>Replace with news outlet logo</a:t>
            </a:r>
            <a:endParaRPr lang="en-U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B5E5924-B0F1-A77B-EB95-9B3546F98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9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BAA0-CD18-96F5-514B-1E4DAAB63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523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This is how it look on two lines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2F273B-D354-8E7F-262A-F3A7D09131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499" y="1676400"/>
            <a:ext cx="5015851" cy="430730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 marL="457200" indent="-228600">
              <a:lnSpc>
                <a:spcPct val="100000"/>
              </a:lnSpc>
              <a:tabLst/>
              <a:defRPr sz="1400">
                <a:solidFill>
                  <a:srgbClr val="333333"/>
                </a:solidFill>
              </a:defRPr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  <a:p>
            <a:pPr lvl="1"/>
            <a:r>
              <a:rPr lang="en-US" dirty="0"/>
              <a:t>Item 1</a:t>
            </a:r>
          </a:p>
          <a:p>
            <a:pPr lvl="1"/>
            <a:r>
              <a:rPr lang="en-US" dirty="0"/>
              <a:t>Item 2</a:t>
            </a:r>
          </a:p>
          <a:p>
            <a:pPr lvl="1"/>
            <a:r>
              <a:rPr lang="en-US" dirty="0"/>
              <a:t>Item 3</a:t>
            </a:r>
          </a:p>
          <a:p>
            <a:pPr lvl="1"/>
            <a:r>
              <a:rPr lang="en-US" dirty="0"/>
              <a:t>Item 4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D8E9EA0-A4CC-B0F0-76B0-DF8C52B147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4650" y="1676401"/>
            <a:ext cx="5015850" cy="4307304"/>
          </a:xfrm>
        </p:spPr>
        <p:txBody>
          <a:bodyPr>
            <a:noAutofit/>
          </a:bodyPr>
          <a:lstStyle>
            <a:lvl1pPr>
              <a:defRPr sz="1600">
                <a:solidFill>
                  <a:srgbClr val="33333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2D73D3-866B-09A3-1466-6894277E1F37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Slide Number Placeholder 11">
            <a:extLst>
              <a:ext uri="{FF2B5EF4-FFF2-40B4-BE49-F238E27FC236}">
                <a16:creationId xmlns:a16="http://schemas.microsoft.com/office/drawing/2014/main" id="{ACFB6C8D-FF9B-F2D4-73E5-098878A93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2DB94B-C8C7-44AD-F4E9-04326B036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84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091E4668-F30D-5055-B5E1-7C22F5031208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71500" y="2189284"/>
            <a:ext cx="11049000" cy="3366965"/>
          </a:xfr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rgbClr val="33333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9A20F6-DD91-6C99-B34F-593B055FB2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1676400"/>
            <a:ext cx="11049000" cy="293688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333333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5C44C66-7050-C38A-4094-908796A83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001A7E-B6CF-568F-FFE1-B83F666DFB24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098D488-791B-25F8-DC0E-B911DEC84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191567"/>
            <a:ext cx="8343901" cy="361634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2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0" name="Slide Number Placeholder 11">
            <a:extLst>
              <a:ext uri="{FF2B5EF4-FFF2-40B4-BE49-F238E27FC236}">
                <a16:creationId xmlns:a16="http://schemas.microsoft.com/office/drawing/2014/main" id="{B1A50FC2-9459-463A-F387-3A2C8A21EB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FFE96FC-7CD9-847B-AD1F-0E7A8B06CA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19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5C44C66-7050-C38A-4094-908796A83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001A7E-B6CF-568F-FFE1-B83F666DFB24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098D488-791B-25F8-DC0E-B911DEC84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191567"/>
            <a:ext cx="8343901" cy="361634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2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0" name="Slide Number Placeholder 11">
            <a:extLst>
              <a:ext uri="{FF2B5EF4-FFF2-40B4-BE49-F238E27FC236}">
                <a16:creationId xmlns:a16="http://schemas.microsoft.com/office/drawing/2014/main" id="{B1A50FC2-9459-463A-F387-3A2C8A21EB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0FF299A-68A1-FB1E-3DD3-9B8EC371086B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>
          <a:xfrm>
            <a:off x="2522537" y="1658938"/>
            <a:ext cx="7146925" cy="3905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BE4C53-3791-1C5E-D9A2-CF3C1CAC1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9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_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09597FD2-9AAB-05B9-0873-AC9144C4737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71500" y="2189284"/>
            <a:ext cx="6515100" cy="3366965"/>
          </a:xfrm>
        </p:spPr>
        <p:txBody>
          <a:bodyPr lIns="0" tIns="0" rIns="0" bIns="0">
            <a:no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1914CA0-F853-C6D4-74B3-B5DDCA311E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1676400"/>
            <a:ext cx="6515100" cy="293688"/>
          </a:xfrm>
        </p:spPr>
        <p:txBody>
          <a:bodyPr>
            <a:noAutofit/>
          </a:bodyPr>
          <a:lstStyle>
            <a:lvl1pPr>
              <a:defRPr sz="1400" b="1"/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8826B8E-9582-5216-6DEF-FEBF56AC31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5271" y="1676399"/>
            <a:ext cx="4025229" cy="3879849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>
                <a:solidFill>
                  <a:srgbClr val="333333"/>
                </a:solidFill>
              </a:defRPr>
            </a:lvl1pPr>
            <a:lvl2pPr marL="457200" indent="-228600">
              <a:lnSpc>
                <a:spcPct val="100000"/>
              </a:lnSpc>
              <a:tabLst/>
              <a:defRPr sz="14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  <a:p>
            <a:pPr lvl="1"/>
            <a:r>
              <a:rPr lang="en-US" dirty="0"/>
              <a:t>Item 1</a:t>
            </a:r>
          </a:p>
          <a:p>
            <a:pPr lvl="1"/>
            <a:r>
              <a:rPr lang="en-US" dirty="0"/>
              <a:t>Item 2</a:t>
            </a:r>
          </a:p>
          <a:p>
            <a:pPr lvl="1"/>
            <a:r>
              <a:rPr lang="en-US" dirty="0"/>
              <a:t>Item 3</a:t>
            </a:r>
          </a:p>
          <a:p>
            <a:pPr lvl="1"/>
            <a:r>
              <a:rPr lang="en-US" dirty="0"/>
              <a:t>Item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ADB88CD-40BB-564F-1C51-6650D630E4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FA5074-89FC-C2CF-781B-D4B45051B55B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7A06399-CA6B-56FB-9775-0B9E0E9154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191567"/>
            <a:ext cx="8343901" cy="361634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2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1" name="Slide Number Placeholder 11">
            <a:extLst>
              <a:ext uri="{FF2B5EF4-FFF2-40B4-BE49-F238E27FC236}">
                <a16:creationId xmlns:a16="http://schemas.microsoft.com/office/drawing/2014/main" id="{D323B26C-A339-2C9D-B194-7FB89B9BE5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1980062-CC62-C143-75E5-9E5AC4B340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BAA0-CD18-96F5-514B-1E4DAAB63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8998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09597FD2-9AAB-05B9-0873-AC9144C4737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71500" y="2189284"/>
            <a:ext cx="5014860" cy="3366965"/>
          </a:xfrm>
        </p:spPr>
        <p:txBody>
          <a:bodyPr lIns="0" tIns="0" rIns="0" bIns="0">
            <a:no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1914CA0-F853-C6D4-74B3-B5DDCA311E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1676400"/>
            <a:ext cx="5014860" cy="293688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333333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A0A9E2D7-A2DA-1BC8-0B8A-D7D11AB78D34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605642" y="2189284"/>
            <a:ext cx="5014860" cy="3366965"/>
          </a:xfrm>
        </p:spPr>
        <p:txBody>
          <a:bodyPr lIns="0" tIns="0" rIns="0" bIns="0">
            <a:no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5DE87FB-5A1C-29E9-305F-DABFEC976C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05642" y="1676400"/>
            <a:ext cx="5014860" cy="293688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333333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F600CE-AE25-393A-BAEC-ED9B83ED86A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6400"/>
            <a:ext cx="0" cy="3879849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E828178-535E-3E47-475A-B82411D026AD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EDEC3572-2D0D-A3F8-491C-3090EC8BB9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191567"/>
            <a:ext cx="8343901" cy="361634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2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3" name="Slide Number Placeholder 11">
            <a:extLst>
              <a:ext uri="{FF2B5EF4-FFF2-40B4-BE49-F238E27FC236}">
                <a16:creationId xmlns:a16="http://schemas.microsoft.com/office/drawing/2014/main" id="{34177F0D-D462-7F23-95D4-F7FF4B6F9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A97EA6-6B81-E8BC-7623-B458838E5D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72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09597FD2-9AAB-05B9-0873-AC9144C4737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71500" y="1676400"/>
            <a:ext cx="3337558" cy="2171700"/>
          </a:xfrm>
        </p:spPr>
        <p:txBody>
          <a:bodyPr lIns="0" tIns="0" rIns="0" bIns="0">
            <a:no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A3B545-6E00-043C-EB41-143329F97BE6}"/>
              </a:ext>
            </a:extLst>
          </p:cNvPr>
          <p:cNvCxnSpPr>
            <a:cxnSpLocks/>
          </p:cNvCxnSpPr>
          <p:nvPr userDrawn="1"/>
        </p:nvCxnSpPr>
        <p:spPr>
          <a:xfrm>
            <a:off x="4163384" y="1676400"/>
            <a:ext cx="0" cy="3996813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242676-99BC-D2EA-9342-E8DE0186AB7D}"/>
              </a:ext>
            </a:extLst>
          </p:cNvPr>
          <p:cNvCxnSpPr>
            <a:cxnSpLocks/>
          </p:cNvCxnSpPr>
          <p:nvPr userDrawn="1"/>
        </p:nvCxnSpPr>
        <p:spPr>
          <a:xfrm>
            <a:off x="8013490" y="1676400"/>
            <a:ext cx="0" cy="3996813"/>
          </a:xfrm>
          <a:prstGeom prst="line">
            <a:avLst/>
          </a:prstGeom>
          <a:ln w="6350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EC3793F2-DD5C-23E3-44B4-3F0BEF60EC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190999"/>
            <a:ext cx="3337553" cy="146683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so the text can match the style in this template. </a:t>
            </a:r>
          </a:p>
          <a:p>
            <a:pPr lvl="0"/>
            <a:endParaRPr lang="en-US" dirty="0"/>
          </a:p>
        </p:txBody>
      </p:sp>
      <p:sp>
        <p:nvSpPr>
          <p:cNvPr id="14" name="Chart Placeholder 5">
            <a:extLst>
              <a:ext uri="{FF2B5EF4-FFF2-40B4-BE49-F238E27FC236}">
                <a16:creationId xmlns:a16="http://schemas.microsoft.com/office/drawing/2014/main" id="{FAFFCB1F-4BD9-1B50-BC6B-49AB09B0CDD4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419600" y="1676400"/>
            <a:ext cx="3337558" cy="2171700"/>
          </a:xfrm>
        </p:spPr>
        <p:txBody>
          <a:bodyPr lIns="0" tIns="0" rIns="0" bIns="0">
            <a:no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F8CC93F-30E5-44D5-6626-742C914D7E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9600" y="4190999"/>
            <a:ext cx="3337553" cy="146683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5238B1B7-4E45-0250-8F50-BB8FD26EFB72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8280400" y="1676400"/>
            <a:ext cx="3337558" cy="2171700"/>
          </a:xfrm>
        </p:spPr>
        <p:txBody>
          <a:bodyPr lIns="0" tIns="0" rIns="0" bIns="0">
            <a:no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7C066E0-4847-1188-463F-B93774C2F9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80400" y="4190999"/>
            <a:ext cx="3337553" cy="146683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4E52137-5E48-AE33-EF98-A7EC1A8BC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D8F8F6-0719-3D21-0C08-394AEDEBAAA9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4D49B790-F290-EDDC-D40C-8B145989E4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191567"/>
            <a:ext cx="8343901" cy="361634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2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9" name="Slide Number Placeholder 11">
            <a:extLst>
              <a:ext uri="{FF2B5EF4-FFF2-40B4-BE49-F238E27FC236}">
                <a16:creationId xmlns:a16="http://schemas.microsoft.com/office/drawing/2014/main" id="{BD26DF25-99BB-C703-0D99-E597384CB0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1706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FA9FF66-ACD9-5EAA-6BF7-417C0607E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65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C595C-7AD5-6C6E-F70F-39416D69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B009B4-788F-B042-A6EB-F5E3C6731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AFE8D-405F-4F9F-AEC2-C6FF2E71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429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864C8F1-5D58-05BE-80F6-E3904C624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1676401"/>
            <a:ext cx="11049000" cy="61622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Please use the shortcut Ctrl + Alt + V + Unformatted Text (on PC) or Command + Option + Shift + V (on Mac) to paste only plain text to match the template’s style.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3096F-36EB-1CE0-5214-7A8BBC7A1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19100"/>
            <a:ext cx="11049000" cy="9144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EAE154-6F91-F45C-C153-9D6A6C0466E8}"/>
              </a:ext>
            </a:extLst>
          </p:cNvPr>
          <p:cNvSpPr/>
          <p:nvPr userDrawn="1"/>
        </p:nvSpPr>
        <p:spPr>
          <a:xfrm>
            <a:off x="11811706" y="6324601"/>
            <a:ext cx="380294" cy="228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Slide Number Placeholder 11">
            <a:extLst>
              <a:ext uri="{FF2B5EF4-FFF2-40B4-BE49-F238E27FC236}">
                <a16:creationId xmlns:a16="http://schemas.microsoft.com/office/drawing/2014/main" id="{E13C4A9F-3861-C2D7-A0A6-5AE372C53F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815508" y="6324600"/>
            <a:ext cx="208429" cy="228600"/>
          </a:xfrm>
        </p:spPr>
        <p:txBody>
          <a:bodyPr lIns="0" tIns="0" rIns="0" bIns="0" anchor="ctr" anchorCtr="0">
            <a:noAutofit/>
          </a:bodyPr>
          <a:lstStyle>
            <a:lvl1pPr algn="r">
              <a:defRPr sz="1000">
                <a:solidFill>
                  <a:srgbClr val="474747"/>
                </a:solidFill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73FCD331-5B54-D599-F42E-2ADDBFD7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6191567"/>
            <a:ext cx="8343901" cy="361634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200">
                <a:solidFill>
                  <a:srgbClr val="333333"/>
                </a:solidFill>
              </a:defRPr>
            </a:lvl1pPr>
            <a:lvl2pPr>
              <a:lnSpc>
                <a:spcPct val="100000"/>
              </a:lnSpc>
              <a:defRPr sz="1600"/>
            </a:lvl2pPr>
          </a:lstStyle>
          <a:p>
            <a:pPr lvl="0"/>
            <a:r>
              <a:rPr lang="en-US" dirty="0"/>
              <a:t>Source: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0699B51-9F75-CD6B-B102-D4F820D6F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9583" y="6324600"/>
            <a:ext cx="560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79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60">
          <p15:clr>
            <a:srgbClr val="FBAE40"/>
          </p15:clr>
        </p15:guide>
        <p15:guide id="3" pos="7320">
          <p15:clr>
            <a:srgbClr val="FBAE40"/>
          </p15:clr>
        </p15:guide>
        <p15:guide id="4" orient="horz" pos="1056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28">
          <p15:clr>
            <a:srgbClr val="FBAE40"/>
          </p15:clr>
        </p15:guide>
        <p15:guide id="7" pos="3840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A0A1-2860-B9C2-16BB-EB058F24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E520F-E2B2-AB03-E560-37681EDC2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99A02-78F9-95C8-66C7-4F28E221D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3F85D-1A60-214A-D884-FB372EEF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B0E09-445D-D318-B9A9-C29EB3131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D753D-BBB8-DB4A-330C-02D22B93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4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0F41-F690-80CB-62EB-06C848FE9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BC7405-83D1-B8FD-1631-3A54038CF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7CF41-FC98-8B7B-4E40-546F459D8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C28D6-13D8-755E-74ED-B268B289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C5FEF-9F1E-ECEE-CF62-B365D810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99AE8-D87A-DC35-7685-7FF51FF2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6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EF7B-2EF2-1305-107D-8E164072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61E7A-30CC-0360-6360-D8F1787B4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BE61F-8653-C123-EABD-62F15CDB9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9080E-DAA1-8963-4F2F-6DF88741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584B9-4F4B-5E60-DFCA-9985902C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4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2A09FB-50C6-C71F-BE80-19315EFD4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92925-F49F-66CB-1FDF-10DE7B669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166B-014D-924D-9B9B-A14E8D21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A31B9-732F-E1CB-5892-E43921680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4BEFB-2784-21D8-1DCC-BE018A40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4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rand Blue">
    <p:bg>
      <p:bgPr>
        <a:solidFill>
          <a:srgbClr val="307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11AFA4-9614-18BE-D330-40803A00D5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879" y="1143000"/>
            <a:ext cx="9144000" cy="123983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Title. Please Keep It to Two Lines, if Possible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3DF186-5A26-9C28-3CD7-6FB751A3DC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9879" y="2513612"/>
            <a:ext cx="9144000" cy="392304"/>
          </a:xfrm>
        </p:spPr>
        <p:txBody>
          <a:bodyPr wrap="none"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599E0339-4031-B495-6F41-33D5C00E37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9879" y="3431032"/>
            <a:ext cx="3817937" cy="22859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6369EB6C-D0B6-256D-C219-538E2C28CD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9879" y="3742113"/>
            <a:ext cx="3817937" cy="22859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1B775-AA01-86B4-A289-EFE6614649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8210" y="6072872"/>
            <a:ext cx="844232" cy="343416"/>
          </a:xfrm>
          <a:prstGeom prst="rect">
            <a:avLst/>
          </a:prstGeom>
        </p:spPr>
      </p:pic>
      <p:pic>
        <p:nvPicPr>
          <p:cNvPr id="4" name="Picture 3" descr="We are Greater Than HIV logo">
            <a:extLst>
              <a:ext uri="{FF2B5EF4-FFF2-40B4-BE49-F238E27FC236}">
                <a16:creationId xmlns:a16="http://schemas.microsoft.com/office/drawing/2014/main" id="{ED70AEED-3B65-F0E3-9068-DBABD9FE48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4" t="35058" r="34883" b="35121"/>
          <a:stretch/>
        </p:blipFill>
        <p:spPr>
          <a:xfrm>
            <a:off x="11369719" y="6009074"/>
            <a:ext cx="576049" cy="4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6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50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6447D2-C335-2348-9D14-B0EB79F92412}"/>
              </a:ext>
            </a:extLst>
          </p:cNvPr>
          <p:cNvSpPr/>
          <p:nvPr/>
        </p:nvSpPr>
        <p:spPr>
          <a:xfrm rot="5400000">
            <a:off x="2666995" y="-2668626"/>
            <a:ext cx="6858001" cy="12192007"/>
          </a:xfrm>
          <a:prstGeom prst="rect">
            <a:avLst/>
          </a:prstGeom>
          <a:gradFill>
            <a:gsLst>
              <a:gs pos="1000">
                <a:schemeClr val="tx2">
                  <a:lumMod val="60000"/>
                  <a:lumOff val="40000"/>
                  <a:alpha val="48763"/>
                </a:schemeClr>
              </a:gs>
              <a:gs pos="79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6292A05-6E34-724F-9D09-0C149D9C49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69113"/>
          </a:xfrm>
          <a:solidFill>
            <a:schemeClr val="bg1">
              <a:alpha val="0"/>
            </a:schemeClr>
          </a:solidFill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change photo</a:t>
            </a:r>
          </a:p>
        </p:txBody>
      </p:sp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CA24C7A8-CAC0-FE4C-9B78-E704732EF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94" t="18762" r="-8198" b="15551"/>
          <a:stretch/>
        </p:blipFill>
        <p:spPr>
          <a:xfrm>
            <a:off x="-3" y="-1622"/>
            <a:ext cx="427289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9C436-CA23-ED44-B643-E2AA8390B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605" y="2560833"/>
            <a:ext cx="5326132" cy="1736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 sz="5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kumimoji="0" lang="fr-FR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kumimoji="0" lang="fr-FR" sz="54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kumimoji="0" lang="fr-FR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kumimoji="0" lang="fr-FR" sz="54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kumimoji="0" lang="fr-FR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 et sut </a:t>
            </a:r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15A93571-B93C-EA73-169D-EE581DFAD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47373" y="5414842"/>
            <a:ext cx="3459112" cy="9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 ques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67E42C-48F2-8FA1-8891-478F7F2B6F5C}"/>
              </a:ext>
            </a:extLst>
          </p:cNvPr>
          <p:cNvSpPr/>
          <p:nvPr userDrawn="1"/>
        </p:nvSpPr>
        <p:spPr>
          <a:xfrm>
            <a:off x="2879466" y="-10916"/>
            <a:ext cx="110247" cy="6868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8B51F9-A962-7D45-BB66-3AEEFEF2A6E6}"/>
              </a:ext>
            </a:extLst>
          </p:cNvPr>
          <p:cNvSpPr/>
          <p:nvPr userDrawn="1"/>
        </p:nvSpPr>
        <p:spPr>
          <a:xfrm>
            <a:off x="0" y="0"/>
            <a:ext cx="2879933" cy="6858000"/>
          </a:xfrm>
          <a:prstGeom prst="rect">
            <a:avLst/>
          </a:prstGeom>
          <a:solidFill>
            <a:srgbClr val="307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1C94B2C-76BA-8E47-A6C0-B31DCA5013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527" y="2757196"/>
            <a:ext cx="537725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F36C2E6-7987-C342-A271-FD2AECD027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1194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Poll Question #1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CC242F3-40C1-0A41-B516-2472C1CC98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445" y="1160463"/>
            <a:ext cx="4752975" cy="464502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en-US" dirty="0"/>
              <a:t>Click icon to add picture</a:t>
            </a:r>
          </a:p>
        </p:txBody>
      </p:sp>
      <p:pic>
        <p:nvPicPr>
          <p:cNvPr id="7" name="Picture 2" descr="KFF">
            <a:extLst>
              <a:ext uri="{FF2B5EF4-FFF2-40B4-BE49-F238E27FC236}">
                <a16:creationId xmlns:a16="http://schemas.microsoft.com/office/drawing/2014/main" id="{A6616523-27C3-C03D-7AE0-25F2529A25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21882" r="12344" b="21277"/>
          <a:stretch/>
        </p:blipFill>
        <p:spPr bwMode="auto">
          <a:xfrm>
            <a:off x="10420102" y="6071704"/>
            <a:ext cx="844231" cy="3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D2DB8B-8463-4885-5083-47E0DD1993BB}"/>
              </a:ext>
            </a:extLst>
          </p:cNvPr>
          <p:cNvSpPr/>
          <p:nvPr userDrawn="1"/>
        </p:nvSpPr>
        <p:spPr>
          <a:xfrm>
            <a:off x="5878767" y="2579735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C9019996-62F5-BF58-5838-C4BE27F885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41" y="5924173"/>
            <a:ext cx="640918" cy="6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ablet with icons&#10;&#10;Description automatically generated">
            <a:extLst>
              <a:ext uri="{FF2B5EF4-FFF2-40B4-BE49-F238E27FC236}">
                <a16:creationId xmlns:a16="http://schemas.microsoft.com/office/drawing/2014/main" id="{93112CD0-AB18-FFBC-8E81-91C5C6AAD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6228" b="8500"/>
          <a:stretch/>
        </p:blipFill>
        <p:spPr>
          <a:xfrm>
            <a:off x="128187" y="-1622"/>
            <a:ext cx="12063813" cy="6858000"/>
          </a:xfrm>
          <a:prstGeom prst="rect">
            <a:avLst/>
          </a:prstGeom>
        </p:spPr>
      </p:pic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CD6A1FEC-5227-6A44-B7D1-5ACE1D0E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2000"/>
          </a:blip>
          <a:srcRect l="32528" t="18762" r="268" b="15551"/>
          <a:stretch/>
        </p:blipFill>
        <p:spPr>
          <a:xfrm>
            <a:off x="-3" y="-1622"/>
            <a:ext cx="427289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8DCAE4-6429-0C4E-B40D-143601B442D3}"/>
              </a:ext>
            </a:extLst>
          </p:cNvPr>
          <p:cNvSpPr/>
          <p:nvPr/>
        </p:nvSpPr>
        <p:spPr>
          <a:xfrm>
            <a:off x="-3" y="-1622"/>
            <a:ext cx="12819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3E2FF8B-40A7-B942-B8F8-7FAF51EE0C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922" y="2620490"/>
            <a:ext cx="4894622" cy="1627187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 sz="5400" b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  <a:defRPr/>
            </a:pPr>
            <a:r>
              <a:rPr lang="fr-FR" sz="5400" b="1" err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fr-FR" sz="5400" b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fr-FR" sz="5400" b="1" err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fr-FR" sz="5400" b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fr-FR" sz="5400" b="1" err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fr-FR" sz="5400" b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et sut </a:t>
            </a:r>
            <a:endParaRPr kumimoji="0" lang="fr-FR" sz="54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7271B5A-F954-50A3-4A8C-0FE88CEBA7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92229" y="5685349"/>
            <a:ext cx="3514372" cy="98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18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3E192AB1-9CE0-0746-8786-6483D5103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</a:blip>
          <a:srcRect l="32528" t="18762" r="268" b="15551"/>
          <a:stretch/>
        </p:blipFill>
        <p:spPr>
          <a:xfrm>
            <a:off x="-3" y="0"/>
            <a:ext cx="4272899" cy="68580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4D0C5C0-7AB6-1246-BDE1-5512965A6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307" y="5500718"/>
            <a:ext cx="3531311" cy="9831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1CEE5B-13DC-114E-A1DC-A796073F6F97}"/>
              </a:ext>
            </a:extLst>
          </p:cNvPr>
          <p:cNvSpPr/>
          <p:nvPr/>
        </p:nvSpPr>
        <p:spPr>
          <a:xfrm>
            <a:off x="-3" y="-1622"/>
            <a:ext cx="1281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99BF85B-561F-4941-AE34-8EE04EA6E3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922" y="2620490"/>
            <a:ext cx="6199188" cy="1627187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 sz="5400" b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  <a:defRPr/>
            </a:pPr>
            <a:r>
              <a:rPr lang="fr-FR" sz="5400" b="1" err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fr-FR" sz="5400" b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fr-FR" sz="5400" b="1" err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fr-FR" sz="5400" b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fr-FR" sz="5400" b="1" err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fr-FR" sz="5400" b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et sut </a:t>
            </a:r>
            <a:endParaRPr kumimoji="0" lang="fr-FR" sz="54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54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89AE2-EB5F-5149-A08C-F1158D2E8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 lvl="0">
              <a:lnSpc>
                <a:spcPct val="90000"/>
              </a:lnSpc>
              <a:defRPr/>
            </a:pPr>
            <a:r>
              <a:rPr lang="fr-FR" sz="4400" b="1" err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fr-FR" sz="4400" b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fr-FR" sz="4400" b="1" err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fr-FR" sz="4400" b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fr-FR" sz="4400" b="1" err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fr-FR" sz="4400" b="1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 et sut </a:t>
            </a:r>
            <a:endParaRPr kumimoji="0" lang="fr-FR" sz="44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2747E5-9EF0-3148-B5C6-5079A8BF5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844E-F868-FC41-95EE-0ED89CC5932C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E25D2-EB8E-A34F-96E3-7BF59CD8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08CC7-EEF8-134C-826C-10114283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3738-098A-6C4E-A05D-CB8C404645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4F84F4-A892-5744-98BF-2C282F37C4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6900"/>
            <a:ext cx="10515600" cy="4389438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DC1FE20-9A51-8521-38CB-B84BD7453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09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C82EEB-67B4-A943-8099-F82C03117C18}"/>
              </a:ext>
            </a:extLst>
          </p:cNvPr>
          <p:cNvSpPr/>
          <p:nvPr/>
        </p:nvSpPr>
        <p:spPr>
          <a:xfrm>
            <a:off x="0" y="1917337"/>
            <a:ext cx="10141527" cy="298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B54CCEC-0948-EF49-B95E-0ECD759F5C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7437" y="2545491"/>
            <a:ext cx="4752975" cy="1742302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et Sut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962B3FA7-F2DC-E040-815A-DFBFA1A0FE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4819" y="800100"/>
            <a:ext cx="4752975" cy="5257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03998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C82EEB-67B4-A943-8099-F82C03117C18}"/>
              </a:ext>
            </a:extLst>
          </p:cNvPr>
          <p:cNvSpPr/>
          <p:nvPr/>
        </p:nvSpPr>
        <p:spPr>
          <a:xfrm>
            <a:off x="0" y="1917337"/>
            <a:ext cx="10141527" cy="298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1997A7-0638-FA47-ABE2-C400BEC7FE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7437" y="2619633"/>
            <a:ext cx="4752975" cy="124751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et Sut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971186EC-633F-6348-BEA3-D546C34125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4819" y="800100"/>
            <a:ext cx="4752975" cy="5257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57F93282-9C2C-59B5-60C9-441F5313F1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6247" y="6105137"/>
            <a:ext cx="2172344" cy="6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1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C82EEB-67B4-A943-8099-F82C03117C18}"/>
              </a:ext>
            </a:extLst>
          </p:cNvPr>
          <p:cNvSpPr/>
          <p:nvPr/>
        </p:nvSpPr>
        <p:spPr>
          <a:xfrm>
            <a:off x="0" y="1917337"/>
            <a:ext cx="10141527" cy="298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F2F946-7E3E-104F-BB16-38B0553B8D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7437" y="2545491"/>
            <a:ext cx="4752975" cy="1742302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et Sut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E51FAA9C-CC13-674E-8DB0-36B3AE5653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4819" y="800100"/>
            <a:ext cx="4752975" cy="5257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264C540-B0A9-074A-24E4-BBA1EE349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6247" y="6105137"/>
            <a:ext cx="2172344" cy="6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50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BA9119-71B1-7D44-8856-EE9E211E2122}"/>
              </a:ext>
            </a:extLst>
          </p:cNvPr>
          <p:cNvSpPr/>
          <p:nvPr/>
        </p:nvSpPr>
        <p:spPr>
          <a:xfrm>
            <a:off x="756348" y="1318790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4E5BCB-2F60-C243-8C61-11B6247190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66" y="334540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8228036-2466-6E46-8679-5C93340D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5666" y="1777285"/>
            <a:ext cx="11102203" cy="4504244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ED34AA1-2B9C-9522-145C-2943C7CF0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41" y="6161102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77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BA9119-71B1-7D44-8856-EE9E211E2122}"/>
              </a:ext>
            </a:extLst>
          </p:cNvPr>
          <p:cNvSpPr/>
          <p:nvPr/>
        </p:nvSpPr>
        <p:spPr>
          <a:xfrm>
            <a:off x="756348" y="1318790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4E5BCB-2F60-C243-8C61-11B6247190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66" y="334540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8228036-2466-6E46-8679-5C93340D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5666" y="1777285"/>
            <a:ext cx="11102203" cy="4504244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E7B36CC-18AF-BF53-830A-245E2845F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8545" y="6201076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30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0BCC3B-0D1A-2142-81BE-F028D301DC49}"/>
              </a:ext>
            </a:extLst>
          </p:cNvPr>
          <p:cNvSpPr/>
          <p:nvPr/>
        </p:nvSpPr>
        <p:spPr>
          <a:xfrm>
            <a:off x="6096000" y="-10079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21FB7-A513-FA45-A285-22D1EBC5B53F}"/>
              </a:ext>
            </a:extLst>
          </p:cNvPr>
          <p:cNvSpPr/>
          <p:nvPr/>
        </p:nvSpPr>
        <p:spPr>
          <a:xfrm flipH="1">
            <a:off x="6015041" y="0"/>
            <a:ext cx="9079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BA9119-71B1-7D44-8856-EE9E211E2122}"/>
              </a:ext>
            </a:extLst>
          </p:cNvPr>
          <p:cNvSpPr/>
          <p:nvPr/>
        </p:nvSpPr>
        <p:spPr>
          <a:xfrm>
            <a:off x="756348" y="1318790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4E5BCB-2F60-C243-8C61-11B6247190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66" y="334540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9278B-3633-1C4A-AE27-1B07E1FA4C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666" y="1630016"/>
            <a:ext cx="4706938" cy="192007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8228036-2466-6E46-8679-5C93340D97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0848" y="556314"/>
            <a:ext cx="5317021" cy="5725215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6D2DE61-CFB4-C6DD-9F9A-D5D96BCD6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05" y="6192857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64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7CA040-1E85-5745-BA04-DE17F6406E98}"/>
              </a:ext>
            </a:extLst>
          </p:cNvPr>
          <p:cNvSpPr txBox="1"/>
          <p:nvPr/>
        </p:nvSpPr>
        <p:spPr>
          <a:xfrm>
            <a:off x="676275" y="656924"/>
            <a:ext cx="92404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en-US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  <a:endParaRPr kumimoji="0" lang="fr-FR" sz="40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28EBA43-A7D8-EC40-9726-0904850F38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275" y="1591056"/>
            <a:ext cx="5317021" cy="4647692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BB8D715-10EE-7B8F-7C84-DBA54ECAF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8545" y="6201076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7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ll ques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C6E415-9A7B-8D79-FE73-703E76A373B7}"/>
              </a:ext>
            </a:extLst>
          </p:cNvPr>
          <p:cNvSpPr/>
          <p:nvPr userDrawn="1"/>
        </p:nvSpPr>
        <p:spPr>
          <a:xfrm>
            <a:off x="2881544" y="-10916"/>
            <a:ext cx="110247" cy="6868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8B51F9-A962-7D45-BB66-3AEEFEF2A6E6}"/>
              </a:ext>
            </a:extLst>
          </p:cNvPr>
          <p:cNvSpPr/>
          <p:nvPr userDrawn="1"/>
        </p:nvSpPr>
        <p:spPr>
          <a:xfrm>
            <a:off x="0" y="0"/>
            <a:ext cx="2879933" cy="6858000"/>
          </a:xfrm>
          <a:prstGeom prst="rect">
            <a:avLst/>
          </a:prstGeom>
          <a:solidFill>
            <a:srgbClr val="F25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1C94B2C-76BA-8E47-A6C0-B31DCA5013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527" y="2757196"/>
            <a:ext cx="537725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F36C2E6-7987-C342-A271-FD2AECD027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1194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Poll Question #1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CC242F3-40C1-0A41-B516-2472C1CC98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445" y="1160463"/>
            <a:ext cx="4752975" cy="464502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en-US" dirty="0"/>
              <a:t>Click icon to add picture</a:t>
            </a:r>
          </a:p>
        </p:txBody>
      </p:sp>
      <p:pic>
        <p:nvPicPr>
          <p:cNvPr id="7" name="Picture 2" descr="KFF">
            <a:extLst>
              <a:ext uri="{FF2B5EF4-FFF2-40B4-BE49-F238E27FC236}">
                <a16:creationId xmlns:a16="http://schemas.microsoft.com/office/drawing/2014/main" id="{A6616523-27C3-C03D-7AE0-25F2529A25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21882" r="12344" b="21277"/>
          <a:stretch/>
        </p:blipFill>
        <p:spPr bwMode="auto">
          <a:xfrm>
            <a:off x="10420102" y="6071704"/>
            <a:ext cx="844231" cy="3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20DC06-7845-6183-A64A-390D4C0399E1}"/>
              </a:ext>
            </a:extLst>
          </p:cNvPr>
          <p:cNvSpPr/>
          <p:nvPr userDrawn="1"/>
        </p:nvSpPr>
        <p:spPr>
          <a:xfrm>
            <a:off x="6048102" y="2579735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EBF451C5-EF56-9D16-0F8B-AE09D5CE77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41" y="5924173"/>
            <a:ext cx="640918" cy="6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05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7CA040-1E85-5745-BA04-DE17F6406E98}"/>
              </a:ext>
            </a:extLst>
          </p:cNvPr>
          <p:cNvSpPr txBox="1"/>
          <p:nvPr/>
        </p:nvSpPr>
        <p:spPr>
          <a:xfrm>
            <a:off x="676275" y="656924"/>
            <a:ext cx="92404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en-US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kumimoji="0" lang="fr-FR" sz="40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28EBA43-A7D8-EC40-9726-0904850F38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275" y="1591056"/>
            <a:ext cx="5317021" cy="4647692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34C9AE2-5775-B39E-6913-B512B7A09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30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 -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E0520-0322-6E49-BD0E-94AB7C437F33}"/>
              </a:ext>
            </a:extLst>
          </p:cNvPr>
          <p:cNvSpPr txBox="1"/>
          <p:nvPr/>
        </p:nvSpPr>
        <p:spPr>
          <a:xfrm>
            <a:off x="689882" y="4765191"/>
            <a:ext cx="306895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Capitalize on low hanging fruit </a:t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identify a ballpark </a:t>
            </a:r>
            <a:endParaRPr lang="fr-F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08DCD172-7E69-464D-A440-4F790B865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E11112-0335-AB47-960E-33A07BE7331B}"/>
              </a:ext>
            </a:extLst>
          </p:cNvPr>
          <p:cNvSpPr/>
          <p:nvPr/>
        </p:nvSpPr>
        <p:spPr>
          <a:xfrm>
            <a:off x="689882" y="2114549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DD31E7-C1D2-9D4E-8CB9-032B33CC95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666" y="2509991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24BF90D-5577-5B46-805A-58357F017D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6714" y="2509991"/>
            <a:ext cx="5343558" cy="3078970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smtClean="0">
                <a:effectLst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4C0806F-D923-F64B-BF15-3853F6DD1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65" y="617838"/>
            <a:ext cx="10148854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F48246B-5248-68CC-88F7-9D385CA79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21564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77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s -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E0520-0322-6E49-BD0E-94AB7C437F33}"/>
              </a:ext>
            </a:extLst>
          </p:cNvPr>
          <p:cNvSpPr txBox="1"/>
          <p:nvPr/>
        </p:nvSpPr>
        <p:spPr>
          <a:xfrm>
            <a:off x="689882" y="4765191"/>
            <a:ext cx="306895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Capitalize on low hanging fruit </a:t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identify a ballpark </a:t>
            </a:r>
            <a:endParaRPr lang="fr-F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08DCD172-7E69-464D-A440-4F790B865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DD31E7-C1D2-9D4E-8CB9-032B33CC95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666" y="2509991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24BF90D-5577-5B46-805A-58357F017D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6714" y="2509991"/>
            <a:ext cx="5343558" cy="3078970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smtClean="0">
                <a:effectLst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4C0806F-D923-F64B-BF15-3853F6DD1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65" y="617838"/>
            <a:ext cx="10148854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A2686-6C0F-91A7-C305-C288B28975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9232" y="6121564"/>
            <a:ext cx="1001040" cy="4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82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-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73B4AD17-4978-A248-BC7A-7E122828F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6A2647-96EB-BE47-8C31-A025728A27B3}"/>
              </a:ext>
            </a:extLst>
          </p:cNvPr>
          <p:cNvSpPr/>
          <p:nvPr/>
        </p:nvSpPr>
        <p:spPr>
          <a:xfrm>
            <a:off x="689882" y="2114549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F7870D8-69AF-B741-8527-246221C329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665" y="617838"/>
            <a:ext cx="10148854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8A9D83-48E4-8343-AE12-86422BBAA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566" y="2509991"/>
            <a:ext cx="5276335" cy="3078970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smtClean="0">
                <a:effectLst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634F11C-6E8D-5D4C-B467-8845C6B39E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0379" y="2509991"/>
            <a:ext cx="5276335" cy="3078970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smtClean="0">
                <a:effectLst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176FCB4-7E51-6DC5-EE6E-C7D30FD0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21564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31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s -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8087BBC5-59E1-6541-ABDB-04774D1B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39000"/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8F51AA97-6BB6-CF41-80FF-EBF998378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16131989" y="-1684"/>
            <a:ext cx="3509473" cy="32610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F5929C4-F547-CF4C-851C-41777B09E63A}"/>
              </a:ext>
            </a:extLst>
          </p:cNvPr>
          <p:cNvSpPr/>
          <p:nvPr/>
        </p:nvSpPr>
        <p:spPr>
          <a:xfrm>
            <a:off x="1069051" y="1752333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60CBF2-837F-3B4B-95CD-3B3F0D1439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8010" y="359834"/>
            <a:ext cx="9846509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3F4146-337E-834D-96AA-DF01BC36E0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010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6BED6CD-0DC5-D945-8471-3C6B387BE5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4954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EA1655-E5FB-0941-8F0C-23E8E2F85A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8010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C709076-CCC3-8A44-95B6-98C8A37E0A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8378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85A4540-1C2A-CD83-F465-BE8D3AABAF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21564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76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s -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8087BBC5-59E1-6541-ABDB-04774D1B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39000"/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8F51AA97-6BB6-CF41-80FF-EBF998378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16131989" y="-1684"/>
            <a:ext cx="3509473" cy="32610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F5929C4-F547-CF4C-851C-41777B09E63A}"/>
              </a:ext>
            </a:extLst>
          </p:cNvPr>
          <p:cNvSpPr/>
          <p:nvPr/>
        </p:nvSpPr>
        <p:spPr>
          <a:xfrm>
            <a:off x="1069051" y="1752333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60CBF2-837F-3B4B-95CD-3B3F0D1439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8010" y="359834"/>
            <a:ext cx="9846509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3F4146-337E-834D-96AA-DF01BC36E0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010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6BED6CD-0DC5-D945-8471-3C6B387BE5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4954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EA1655-E5FB-0941-8F0C-23E8E2F85A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8010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C709076-CCC3-8A44-95B6-98C8A37E0A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8378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85A4540-1C2A-CD83-F465-BE8D3AABAF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21564"/>
            <a:ext cx="2153570" cy="600956"/>
          </a:xfrm>
          <a:prstGeom prst="rect">
            <a:avLst/>
          </a:prstGeom>
        </p:spPr>
      </p:pic>
      <p:pic>
        <p:nvPicPr>
          <p:cNvPr id="3" name="Picture 2" descr="A city skyline with text&#10;&#10;Description automatically generated">
            <a:extLst>
              <a:ext uri="{FF2B5EF4-FFF2-40B4-BE49-F238E27FC236}">
                <a16:creationId xmlns:a16="http://schemas.microsoft.com/office/drawing/2014/main" id="{BD077827-C0FF-B5BC-11B1-88CB1A876C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5496" y="5928691"/>
            <a:ext cx="752683" cy="6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19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s -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60CBF2-837F-3B4B-95CD-3B3F0D1439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8010" y="600189"/>
            <a:ext cx="9846509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8F51AA97-6BB6-CF41-80FF-EBF998378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16131989" y="-1684"/>
            <a:ext cx="3509473" cy="32610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F5929C4-F547-CF4C-851C-41777B09E63A}"/>
              </a:ext>
            </a:extLst>
          </p:cNvPr>
          <p:cNvSpPr/>
          <p:nvPr/>
        </p:nvSpPr>
        <p:spPr>
          <a:xfrm>
            <a:off x="1069051" y="1647467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3F4146-337E-834D-96AA-DF01BC36E0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010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6BED6CD-0DC5-D945-8471-3C6B387BE5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4954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EA1655-E5FB-0941-8F0C-23E8E2F85A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8010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C709076-CCC3-8A44-95B6-98C8A37E0A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8378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8604E-2703-A518-28ED-FBFE9F266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2950" y="6135985"/>
            <a:ext cx="1001040" cy="4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5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s -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8F51AA97-6BB6-CF41-80FF-EBF998378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16131989" y="-1684"/>
            <a:ext cx="3509473" cy="326105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60CBF2-837F-3B4B-95CD-3B3F0D1439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8010" y="600189"/>
            <a:ext cx="9846509" cy="48020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3F4146-337E-834D-96AA-DF01BC36E0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010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6BED6CD-0DC5-D945-8471-3C6B387BE5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4954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EA1655-E5FB-0941-8F0C-23E8E2F85A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8010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C709076-CCC3-8A44-95B6-98C8A37E0A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8378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85A4540-1C2A-CD83-F465-BE8D3AABAF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21564"/>
            <a:ext cx="2153570" cy="600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529A78-C431-E071-7ABE-08E1B121A2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3535" y="6061500"/>
            <a:ext cx="1734482" cy="6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21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or 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757350-94AF-1944-8739-6243DC393403}"/>
              </a:ext>
            </a:extLst>
          </p:cNvPr>
          <p:cNvSpPr/>
          <p:nvPr/>
        </p:nvSpPr>
        <p:spPr>
          <a:xfrm>
            <a:off x="-1" y="2119360"/>
            <a:ext cx="6103509" cy="47386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60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C5EB0-F8E7-124E-B411-31DCE3AF94AE}"/>
              </a:ext>
            </a:extLst>
          </p:cNvPr>
          <p:cNvSpPr/>
          <p:nvPr userDrawn="1"/>
        </p:nvSpPr>
        <p:spPr>
          <a:xfrm>
            <a:off x="6096001" y="2119360"/>
            <a:ext cx="6169026" cy="47386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A313E05-BFE4-8F41-A37F-A3CBCB0FDE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5743" y="3017365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37836B-9959-3945-9EE7-4E86F746E8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2337" y="3017365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56A55F0-C835-0A41-B2A2-E8D9D32BA8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665" y="617838"/>
            <a:ext cx="10148854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086F788-33E0-B66A-276E-BE30E300F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060" y="6176689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53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FA8BF5-71B5-2945-9631-9961C4B7C23E}"/>
              </a:ext>
            </a:extLst>
          </p:cNvPr>
          <p:cNvSpPr/>
          <p:nvPr/>
        </p:nvSpPr>
        <p:spPr>
          <a:xfrm>
            <a:off x="6424435" y="0"/>
            <a:ext cx="5767565" cy="6858000"/>
          </a:xfrm>
          <a:prstGeom prst="rect">
            <a:avLst/>
          </a:prstGeom>
          <a:solidFill>
            <a:srgbClr val="1B5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03A49-D22E-1F45-89AD-83C886D61E5B}"/>
              </a:ext>
            </a:extLst>
          </p:cNvPr>
          <p:cNvSpPr/>
          <p:nvPr/>
        </p:nvSpPr>
        <p:spPr>
          <a:xfrm>
            <a:off x="6372316" y="0"/>
            <a:ext cx="8545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8E5373-BAF8-B447-8A21-CB48DE8047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5666" y="2509991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995906-2A69-E24A-8F17-9A5EDE4FCB17}"/>
              </a:ext>
            </a:extLst>
          </p:cNvPr>
          <p:cNvSpPr/>
          <p:nvPr userDrawn="1"/>
        </p:nvSpPr>
        <p:spPr>
          <a:xfrm>
            <a:off x="718772" y="2386425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01C44EA-5C02-D641-B14C-EBB6AAD947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090" y="1402175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5651BA9-156B-6A48-B06B-0D9C958A7C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70362" y="1003052"/>
            <a:ext cx="4706938" cy="121038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7CEC233-273D-9C46-92E7-96D200C598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70362" y="397571"/>
            <a:ext cx="4706938" cy="605481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C389CA8-79DD-2B46-A416-F4719FECEC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70362" y="3128413"/>
            <a:ext cx="4706938" cy="121038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433E4C5-9FF8-0249-ADDA-D86A32030B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70362" y="2522932"/>
            <a:ext cx="4706938" cy="605481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7554DB8-6A52-0046-915B-983CE905F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70362" y="5253775"/>
            <a:ext cx="4706938" cy="121038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073D2D2-6C5C-B84B-810A-299A256CC3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70362" y="4648294"/>
            <a:ext cx="4706938" cy="605481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57FEFF7-CFA1-12CB-47EA-E8425EA95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046" y="61857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2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ll ques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26E4CB-669D-EDF7-4BE4-7B0A100923EE}"/>
              </a:ext>
            </a:extLst>
          </p:cNvPr>
          <p:cNvSpPr/>
          <p:nvPr userDrawn="1"/>
        </p:nvSpPr>
        <p:spPr>
          <a:xfrm>
            <a:off x="2892831" y="-10916"/>
            <a:ext cx="110247" cy="6868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8B51F9-A962-7D45-BB66-3AEEFEF2A6E6}"/>
              </a:ext>
            </a:extLst>
          </p:cNvPr>
          <p:cNvSpPr/>
          <p:nvPr userDrawn="1"/>
        </p:nvSpPr>
        <p:spPr>
          <a:xfrm>
            <a:off x="0" y="0"/>
            <a:ext cx="2879933" cy="6858000"/>
          </a:xfrm>
          <a:prstGeom prst="rect">
            <a:avLst/>
          </a:prstGeom>
          <a:solidFill>
            <a:srgbClr val="659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1C94B2C-76BA-8E47-A6C0-B31DCA5013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527" y="2757196"/>
            <a:ext cx="537725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F36C2E6-7987-C342-A271-FD2AECD027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1194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Poll Question #1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CC242F3-40C1-0A41-B516-2472C1CC98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445" y="1160463"/>
            <a:ext cx="4752975" cy="464502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en-US" dirty="0"/>
              <a:t>Click icon to add picture</a:t>
            </a:r>
          </a:p>
        </p:txBody>
      </p:sp>
      <p:pic>
        <p:nvPicPr>
          <p:cNvPr id="7" name="Picture 2" descr="KFF">
            <a:extLst>
              <a:ext uri="{FF2B5EF4-FFF2-40B4-BE49-F238E27FC236}">
                <a16:creationId xmlns:a16="http://schemas.microsoft.com/office/drawing/2014/main" id="{A6616523-27C3-C03D-7AE0-25F2529A25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21882" r="12344" b="21277"/>
          <a:stretch/>
        </p:blipFill>
        <p:spPr bwMode="auto">
          <a:xfrm>
            <a:off x="10420102" y="6071704"/>
            <a:ext cx="844231" cy="3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72048A-A600-A14E-4AAD-65A63C712810}"/>
              </a:ext>
            </a:extLst>
          </p:cNvPr>
          <p:cNvSpPr/>
          <p:nvPr userDrawn="1"/>
        </p:nvSpPr>
        <p:spPr>
          <a:xfrm>
            <a:off x="6048102" y="2579735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4F624888-0FBD-859C-4617-E405606A2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41" y="5924173"/>
            <a:ext cx="640918" cy="6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45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4AFBD0-77E3-CB4A-B8BE-F66F54BBC67F}"/>
              </a:ext>
            </a:extLst>
          </p:cNvPr>
          <p:cNvSpPr/>
          <p:nvPr/>
        </p:nvSpPr>
        <p:spPr>
          <a:xfrm>
            <a:off x="6050281" y="-1"/>
            <a:ext cx="45719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1FAD2-880F-7640-A226-2233EFA92BBD}"/>
              </a:ext>
            </a:extLst>
          </p:cNvPr>
          <p:cNvSpPr/>
          <p:nvPr/>
        </p:nvSpPr>
        <p:spPr>
          <a:xfrm>
            <a:off x="6104546" y="-1"/>
            <a:ext cx="6096000" cy="6858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F6FC2-D12C-164C-BA5C-E97256C50FA6}"/>
              </a:ext>
            </a:extLst>
          </p:cNvPr>
          <p:cNvSpPr/>
          <p:nvPr/>
        </p:nvSpPr>
        <p:spPr>
          <a:xfrm>
            <a:off x="5378153" y="2289799"/>
            <a:ext cx="6096000" cy="1196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6721D-E1B5-0D4B-85FC-1235E13A33D8}"/>
              </a:ext>
            </a:extLst>
          </p:cNvPr>
          <p:cNvSpPr/>
          <p:nvPr/>
        </p:nvSpPr>
        <p:spPr>
          <a:xfrm>
            <a:off x="5378153" y="3622943"/>
            <a:ext cx="6096000" cy="1196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5D5D0-C254-334D-8581-D706F89172B3}"/>
              </a:ext>
            </a:extLst>
          </p:cNvPr>
          <p:cNvSpPr/>
          <p:nvPr/>
        </p:nvSpPr>
        <p:spPr>
          <a:xfrm>
            <a:off x="5378153" y="4956087"/>
            <a:ext cx="6096000" cy="1196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08F84-4873-974E-8D6C-58933AA42167}"/>
              </a:ext>
            </a:extLst>
          </p:cNvPr>
          <p:cNvSpPr/>
          <p:nvPr/>
        </p:nvSpPr>
        <p:spPr>
          <a:xfrm>
            <a:off x="5378153" y="965201"/>
            <a:ext cx="6096000" cy="1196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4B2AB6E3-63E5-1145-914C-556BE8539D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8152" y="4952459"/>
            <a:ext cx="1239491" cy="1196886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EAE6DCD3-7A72-3741-B315-65EEF41361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8152" y="3624402"/>
            <a:ext cx="1239491" cy="1196886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2406092E-FB07-F543-B856-09341F4F73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78152" y="2285459"/>
            <a:ext cx="1239491" cy="1196886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78C00C82-6B6C-124B-AC01-C89C437F0B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8152" y="960861"/>
            <a:ext cx="1239491" cy="11968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F80556-24C5-794A-8B96-86A7FA874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632" y="2534705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0D791-BC9D-AB45-AD5E-9596BF0527BC}"/>
              </a:ext>
            </a:extLst>
          </p:cNvPr>
          <p:cNvSpPr/>
          <p:nvPr userDrawn="1"/>
        </p:nvSpPr>
        <p:spPr>
          <a:xfrm>
            <a:off x="631738" y="2411139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400846-F7AF-F443-96C6-2A3717CB3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1056" y="1426889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C8CEA6-C426-9244-B627-5547AA666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2429" y="997968"/>
            <a:ext cx="4781724" cy="1118502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AF0E5F38-5A08-3048-AAE1-F254E351CF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2429" y="2320141"/>
            <a:ext cx="4781724" cy="1118502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3A31AEC-AF54-504F-9A81-DC325D99D3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2429" y="3667028"/>
            <a:ext cx="4781724" cy="1118502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D8047F1-26A0-324B-90B8-9A56D72593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2429" y="4989201"/>
            <a:ext cx="4781724" cy="1118502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A1FD528-A9F6-43E3-187A-5E3CA6431B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110" y="614934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56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4AFBD0-77E3-CB4A-B8BE-F66F54BBC67F}"/>
              </a:ext>
            </a:extLst>
          </p:cNvPr>
          <p:cNvSpPr/>
          <p:nvPr/>
        </p:nvSpPr>
        <p:spPr>
          <a:xfrm>
            <a:off x="6050281" y="-1"/>
            <a:ext cx="45719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1FAD2-880F-7640-A226-2233EFA92BBD}"/>
              </a:ext>
            </a:extLst>
          </p:cNvPr>
          <p:cNvSpPr/>
          <p:nvPr/>
        </p:nvSpPr>
        <p:spPr>
          <a:xfrm>
            <a:off x="6104546" y="-1"/>
            <a:ext cx="6096000" cy="6858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F6FC2-D12C-164C-BA5C-E97256C50FA6}"/>
              </a:ext>
            </a:extLst>
          </p:cNvPr>
          <p:cNvSpPr/>
          <p:nvPr/>
        </p:nvSpPr>
        <p:spPr>
          <a:xfrm>
            <a:off x="5378153" y="1105903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6721D-E1B5-0D4B-85FC-1235E13A33D8}"/>
              </a:ext>
            </a:extLst>
          </p:cNvPr>
          <p:cNvSpPr/>
          <p:nvPr userDrawn="1"/>
        </p:nvSpPr>
        <p:spPr>
          <a:xfrm>
            <a:off x="5378153" y="2067512"/>
            <a:ext cx="6096000" cy="8624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5D5D0-C254-334D-8581-D706F89172B3}"/>
              </a:ext>
            </a:extLst>
          </p:cNvPr>
          <p:cNvSpPr/>
          <p:nvPr/>
        </p:nvSpPr>
        <p:spPr>
          <a:xfrm>
            <a:off x="5378153" y="3031041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08F84-4873-974E-8D6C-58933AA42167}"/>
              </a:ext>
            </a:extLst>
          </p:cNvPr>
          <p:cNvSpPr/>
          <p:nvPr/>
        </p:nvSpPr>
        <p:spPr>
          <a:xfrm>
            <a:off x="5378153" y="147061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4B2AB6E3-63E5-1145-914C-556BE8539D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8152" y="3027413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EAE6DCD3-7A72-3741-B315-65EEF41361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8152" y="2065120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2406092E-FB07-F543-B856-09341F4F73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78152" y="1101561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78C00C82-6B6C-124B-AC01-C89C437F0B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8152" y="142721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F80556-24C5-794A-8B96-86A7FA874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632" y="2534705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0D791-BC9D-AB45-AD5E-9596BF0527BC}"/>
              </a:ext>
            </a:extLst>
          </p:cNvPr>
          <p:cNvSpPr/>
          <p:nvPr userDrawn="1"/>
        </p:nvSpPr>
        <p:spPr>
          <a:xfrm>
            <a:off x="631738" y="2411139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400846-F7AF-F443-96C6-2A3717CB3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1056" y="1426889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C8CEA6-C426-9244-B627-5547AA666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2429" y="179828"/>
            <a:ext cx="4569130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AF0E5F38-5A08-3048-AAE1-F254E351CF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2429" y="1136243"/>
            <a:ext cx="4582471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3A31AEC-AF54-504F-9A81-DC325D99D3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2429" y="2107746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D8047F1-26A0-324B-90B8-9A56D72593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2429" y="3064155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1B9391-2D22-E948-A790-882D33186195}"/>
              </a:ext>
            </a:extLst>
          </p:cNvPr>
          <p:cNvSpPr/>
          <p:nvPr userDrawn="1"/>
        </p:nvSpPr>
        <p:spPr>
          <a:xfrm>
            <a:off x="5387779" y="3992563"/>
            <a:ext cx="6096000" cy="8624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6008A2-D2D1-B144-BAFC-16F5AD750DDC}"/>
              </a:ext>
            </a:extLst>
          </p:cNvPr>
          <p:cNvSpPr/>
          <p:nvPr userDrawn="1"/>
        </p:nvSpPr>
        <p:spPr>
          <a:xfrm>
            <a:off x="5387779" y="4946470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5E3A3BC-0912-F24B-988C-93CB53482EE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87778" y="4942842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69D3E4EF-4482-EC4E-8DB6-1C065F2AE3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87778" y="3990171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E29604A-67F2-0346-9EC6-E6092C2C64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02055" y="4032797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E1E6405-C241-C54E-BB83-5EB4DF4E27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02055" y="4979584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10FD18-7515-6046-9F26-4E2B6C5348EC}"/>
              </a:ext>
            </a:extLst>
          </p:cNvPr>
          <p:cNvSpPr/>
          <p:nvPr userDrawn="1"/>
        </p:nvSpPr>
        <p:spPr>
          <a:xfrm>
            <a:off x="5387779" y="5889746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D361BF2C-26C9-8A40-837B-106FBB9ACE6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387778" y="5886118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A9A3801-FC65-0D40-A6B4-A0E5CD1A82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2055" y="5922860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678E42D-3980-2CFE-8AC8-B5C5C1C61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043" y="6152353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81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4AFBD0-77E3-CB4A-B8BE-F66F54BBC67F}"/>
              </a:ext>
            </a:extLst>
          </p:cNvPr>
          <p:cNvSpPr/>
          <p:nvPr/>
        </p:nvSpPr>
        <p:spPr>
          <a:xfrm>
            <a:off x="6050281" y="-1"/>
            <a:ext cx="45719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1FAD2-880F-7640-A226-2233EFA92BBD}"/>
              </a:ext>
            </a:extLst>
          </p:cNvPr>
          <p:cNvSpPr/>
          <p:nvPr/>
        </p:nvSpPr>
        <p:spPr>
          <a:xfrm>
            <a:off x="6104546" y="-1"/>
            <a:ext cx="6096000" cy="6858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F6FC2-D12C-164C-BA5C-E97256C50FA6}"/>
              </a:ext>
            </a:extLst>
          </p:cNvPr>
          <p:cNvSpPr/>
          <p:nvPr/>
        </p:nvSpPr>
        <p:spPr>
          <a:xfrm>
            <a:off x="5378153" y="1105903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6721D-E1B5-0D4B-85FC-1235E13A33D8}"/>
              </a:ext>
            </a:extLst>
          </p:cNvPr>
          <p:cNvSpPr/>
          <p:nvPr userDrawn="1"/>
        </p:nvSpPr>
        <p:spPr>
          <a:xfrm>
            <a:off x="5378153" y="2067512"/>
            <a:ext cx="6096000" cy="8624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5D5D0-C254-334D-8581-D706F89172B3}"/>
              </a:ext>
            </a:extLst>
          </p:cNvPr>
          <p:cNvSpPr/>
          <p:nvPr/>
        </p:nvSpPr>
        <p:spPr>
          <a:xfrm>
            <a:off x="5378153" y="3031041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08F84-4873-974E-8D6C-58933AA42167}"/>
              </a:ext>
            </a:extLst>
          </p:cNvPr>
          <p:cNvSpPr/>
          <p:nvPr/>
        </p:nvSpPr>
        <p:spPr>
          <a:xfrm>
            <a:off x="5378153" y="147061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4B2AB6E3-63E5-1145-914C-556BE8539D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8152" y="3027413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EAE6DCD3-7A72-3741-B315-65EEF41361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8152" y="2065120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2406092E-FB07-F543-B856-09341F4F73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78152" y="1101561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78C00C82-6B6C-124B-AC01-C89C437F0B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8152" y="142721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F80556-24C5-794A-8B96-86A7FA874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632" y="2534705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0D791-BC9D-AB45-AD5E-9596BF0527BC}"/>
              </a:ext>
            </a:extLst>
          </p:cNvPr>
          <p:cNvSpPr/>
          <p:nvPr userDrawn="1"/>
        </p:nvSpPr>
        <p:spPr>
          <a:xfrm>
            <a:off x="631738" y="1431417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400846-F7AF-F443-96C6-2A3717CB3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1056" y="405609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C8CEA6-C426-9244-B627-5547AA666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2429" y="179828"/>
            <a:ext cx="4569130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AF0E5F38-5A08-3048-AAE1-F254E351CF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2429" y="1136243"/>
            <a:ext cx="4582471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3A31AEC-AF54-504F-9A81-DC325D99D3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2429" y="2107746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D8047F1-26A0-324B-90B8-9A56D72593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2429" y="3064155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1B9391-2D22-E948-A790-882D33186195}"/>
              </a:ext>
            </a:extLst>
          </p:cNvPr>
          <p:cNvSpPr/>
          <p:nvPr userDrawn="1"/>
        </p:nvSpPr>
        <p:spPr>
          <a:xfrm>
            <a:off x="5387779" y="3992563"/>
            <a:ext cx="6096000" cy="8624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6008A2-D2D1-B144-BAFC-16F5AD750DDC}"/>
              </a:ext>
            </a:extLst>
          </p:cNvPr>
          <p:cNvSpPr/>
          <p:nvPr userDrawn="1"/>
        </p:nvSpPr>
        <p:spPr>
          <a:xfrm>
            <a:off x="5387779" y="4946470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95E3A3BC-0912-F24B-988C-93CB53482EE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87778" y="4942842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69D3E4EF-4482-EC4E-8DB6-1C065F2AE3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87778" y="3990171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E29604A-67F2-0346-9EC6-E6092C2C64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02055" y="4032797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E1E6405-C241-C54E-BB83-5EB4DF4E27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02055" y="4979584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10FD18-7515-6046-9F26-4E2B6C5348EC}"/>
              </a:ext>
            </a:extLst>
          </p:cNvPr>
          <p:cNvSpPr/>
          <p:nvPr userDrawn="1"/>
        </p:nvSpPr>
        <p:spPr>
          <a:xfrm>
            <a:off x="5387779" y="5889746"/>
            <a:ext cx="60960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D361BF2C-26C9-8A40-837B-106FBB9ACE6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387778" y="5886118"/>
            <a:ext cx="1239491" cy="867191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A9A3801-FC65-0D40-A6B4-A0E5CD1A82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2055" y="5922860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678E42D-3980-2CFE-8AC8-B5C5C1C61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043" y="6152353"/>
            <a:ext cx="2153570" cy="60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2229F6-0106-4CE4-5950-4982343EE0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77221" y="6167204"/>
            <a:ext cx="1001040" cy="4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56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4AFBD0-77E3-CB4A-B8BE-F66F54BBC67F}"/>
              </a:ext>
            </a:extLst>
          </p:cNvPr>
          <p:cNvSpPr/>
          <p:nvPr/>
        </p:nvSpPr>
        <p:spPr>
          <a:xfrm>
            <a:off x="6050281" y="-1"/>
            <a:ext cx="45719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1FAD2-880F-7640-A226-2233EFA92BBD}"/>
              </a:ext>
            </a:extLst>
          </p:cNvPr>
          <p:cNvSpPr/>
          <p:nvPr userDrawn="1"/>
        </p:nvSpPr>
        <p:spPr>
          <a:xfrm>
            <a:off x="6104546" y="-1"/>
            <a:ext cx="6096000" cy="6858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5812C7-BE54-3BC2-C2EB-0055F8713B42}"/>
              </a:ext>
            </a:extLst>
          </p:cNvPr>
          <p:cNvSpPr/>
          <p:nvPr userDrawn="1"/>
        </p:nvSpPr>
        <p:spPr>
          <a:xfrm>
            <a:off x="5378147" y="5923797"/>
            <a:ext cx="6105627" cy="6714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CDF7A-8999-6184-CE2F-899206469A01}"/>
              </a:ext>
            </a:extLst>
          </p:cNvPr>
          <p:cNvSpPr/>
          <p:nvPr userDrawn="1"/>
        </p:nvSpPr>
        <p:spPr>
          <a:xfrm>
            <a:off x="5387778" y="5126647"/>
            <a:ext cx="6105627" cy="6714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1560A-F4D4-AE4B-C178-F2EC2517EA78}"/>
              </a:ext>
            </a:extLst>
          </p:cNvPr>
          <p:cNvSpPr/>
          <p:nvPr userDrawn="1"/>
        </p:nvSpPr>
        <p:spPr>
          <a:xfrm>
            <a:off x="5387778" y="4287068"/>
            <a:ext cx="6105627" cy="6714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6389D-7A0A-0DE4-891F-90C9AE33E17E}"/>
              </a:ext>
            </a:extLst>
          </p:cNvPr>
          <p:cNvSpPr/>
          <p:nvPr userDrawn="1"/>
        </p:nvSpPr>
        <p:spPr>
          <a:xfrm>
            <a:off x="5378148" y="3464596"/>
            <a:ext cx="6105627" cy="6714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15E8E7-E441-F46A-EA24-9AF7DE82825A}"/>
              </a:ext>
            </a:extLst>
          </p:cNvPr>
          <p:cNvSpPr/>
          <p:nvPr userDrawn="1"/>
        </p:nvSpPr>
        <p:spPr>
          <a:xfrm>
            <a:off x="5387778" y="2613756"/>
            <a:ext cx="6105627" cy="6714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23BE4-BEE7-7AAA-50A8-9259005C5F2F}"/>
              </a:ext>
            </a:extLst>
          </p:cNvPr>
          <p:cNvSpPr/>
          <p:nvPr userDrawn="1"/>
        </p:nvSpPr>
        <p:spPr>
          <a:xfrm>
            <a:off x="5378149" y="1787577"/>
            <a:ext cx="6105627" cy="6714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73F9E9-C43C-8319-3564-2FA2B4EDDF4A}"/>
              </a:ext>
            </a:extLst>
          </p:cNvPr>
          <p:cNvSpPr/>
          <p:nvPr userDrawn="1"/>
        </p:nvSpPr>
        <p:spPr>
          <a:xfrm>
            <a:off x="5387778" y="953631"/>
            <a:ext cx="6105627" cy="6714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08F84-4873-974E-8D6C-58933AA42167}"/>
              </a:ext>
            </a:extLst>
          </p:cNvPr>
          <p:cNvSpPr/>
          <p:nvPr/>
        </p:nvSpPr>
        <p:spPr>
          <a:xfrm>
            <a:off x="5378152" y="163941"/>
            <a:ext cx="6105627" cy="6714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78C00C82-6B6C-124B-AC01-C89C437F0B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7378" y="188306"/>
            <a:ext cx="1140290" cy="61660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F80556-24C5-794A-8B96-86A7FA874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632" y="2534705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0D791-BC9D-AB45-AD5E-9596BF0527BC}"/>
              </a:ext>
            </a:extLst>
          </p:cNvPr>
          <p:cNvSpPr/>
          <p:nvPr userDrawn="1"/>
        </p:nvSpPr>
        <p:spPr>
          <a:xfrm>
            <a:off x="631738" y="1431417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400846-F7AF-F443-96C6-2A3717CB3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1056" y="405609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C8CEA6-C426-9244-B627-5547AA666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2429" y="179828"/>
            <a:ext cx="4713508" cy="594435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678E42D-3980-2CFE-8AC8-B5C5C1C61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043" y="6152353"/>
            <a:ext cx="2153570" cy="60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2229F6-0106-4CE4-5950-4982343EE0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77221" y="6167204"/>
            <a:ext cx="1001040" cy="465940"/>
          </a:xfrm>
          <a:prstGeom prst="rect">
            <a:avLst/>
          </a:prstGeom>
        </p:spPr>
      </p:pic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79DE7C5-94F7-42EE-7993-B29FE08154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437378" y="987308"/>
            <a:ext cx="1140290" cy="61660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5D14C647-8D8F-20EB-723C-E4921F552C9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418417" y="1815010"/>
            <a:ext cx="1140290" cy="61660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C125D554-C41F-8A52-35B9-8AFDB364AD3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437378" y="2634996"/>
            <a:ext cx="1140290" cy="61660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804B5DB-2D29-AD00-DCFB-D5E5AFDA485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14920" y="3476474"/>
            <a:ext cx="1140290" cy="61660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E090288-8A6C-99CE-2EAB-9E38CDEEE0B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410505" y="4305637"/>
            <a:ext cx="1140290" cy="61660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7" name="Picture Placeholder 10">
            <a:extLst>
              <a:ext uri="{FF2B5EF4-FFF2-40B4-BE49-F238E27FC236}">
                <a16:creationId xmlns:a16="http://schemas.microsoft.com/office/drawing/2014/main" id="{E535CF53-B635-87C8-E90E-444533B9262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414920" y="5138153"/>
            <a:ext cx="1140290" cy="61660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5171CCE3-6DBC-9D6D-0AB2-AC565F67AE7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410505" y="5945182"/>
            <a:ext cx="1140290" cy="61660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8BD77D2-164B-EB7D-84CE-583575AC0AC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32896" y="1810280"/>
            <a:ext cx="4713508" cy="594435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0F8C00E-5B3A-D3B3-A7D8-04FFC06A41D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08903" y="998821"/>
            <a:ext cx="4713508" cy="594435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D69D3C89-3D5C-2467-F2D4-D06E9BA27A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60530" y="2658269"/>
            <a:ext cx="4713508" cy="594435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8DE2A80F-3B01-C525-555F-30A4E33415C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16122" y="3498645"/>
            <a:ext cx="4713508" cy="594435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2A305807-5FF9-9BEE-5837-1E4E90E70EE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31376" y="4331611"/>
            <a:ext cx="4713508" cy="594435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8043F0D-0DCF-70AD-A656-50C48BACD32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31376" y="5160324"/>
            <a:ext cx="4713508" cy="594435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38010D1-D574-DC15-4511-5FE093BF08C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60530" y="5973930"/>
            <a:ext cx="4713508" cy="594435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47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4AFBD0-77E3-CB4A-B8BE-F66F54BBC67F}"/>
              </a:ext>
            </a:extLst>
          </p:cNvPr>
          <p:cNvSpPr/>
          <p:nvPr/>
        </p:nvSpPr>
        <p:spPr>
          <a:xfrm>
            <a:off x="6050281" y="-1"/>
            <a:ext cx="45719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1FAD2-880F-7640-A226-2233EFA92BBD}"/>
              </a:ext>
            </a:extLst>
          </p:cNvPr>
          <p:cNvSpPr/>
          <p:nvPr/>
        </p:nvSpPr>
        <p:spPr>
          <a:xfrm>
            <a:off x="6104546" y="-1"/>
            <a:ext cx="6096000" cy="6858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F6FC2-D12C-164C-BA5C-E97256C50FA6}"/>
              </a:ext>
            </a:extLst>
          </p:cNvPr>
          <p:cNvSpPr/>
          <p:nvPr/>
        </p:nvSpPr>
        <p:spPr>
          <a:xfrm>
            <a:off x="6050281" y="1387555"/>
            <a:ext cx="5423872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6721D-E1B5-0D4B-85FC-1235E13A33D8}"/>
              </a:ext>
            </a:extLst>
          </p:cNvPr>
          <p:cNvSpPr/>
          <p:nvPr userDrawn="1"/>
        </p:nvSpPr>
        <p:spPr>
          <a:xfrm>
            <a:off x="6050281" y="2449470"/>
            <a:ext cx="5423872" cy="8624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08F84-4873-974E-8D6C-58933AA42167}"/>
              </a:ext>
            </a:extLst>
          </p:cNvPr>
          <p:cNvSpPr/>
          <p:nvPr/>
        </p:nvSpPr>
        <p:spPr>
          <a:xfrm>
            <a:off x="6050281" y="324536"/>
            <a:ext cx="5423872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F80556-24C5-794A-8B96-86A7FA874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632" y="2534705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0D791-BC9D-AB45-AD5E-9596BF0527BC}"/>
              </a:ext>
            </a:extLst>
          </p:cNvPr>
          <p:cNvSpPr/>
          <p:nvPr userDrawn="1"/>
        </p:nvSpPr>
        <p:spPr>
          <a:xfrm>
            <a:off x="631738" y="2411139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400846-F7AF-F443-96C6-2A3717CB3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1056" y="1426889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C8CEA6-C426-9244-B627-5547AA666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0836" y="352931"/>
            <a:ext cx="4569130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AF0E5F38-5A08-3048-AAE1-F254E351CF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9921" y="1433367"/>
            <a:ext cx="4582471" cy="792871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3A31AEC-AF54-504F-9A81-DC325D99D3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30836" y="2465288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1B9391-2D22-E948-A790-882D33186195}"/>
              </a:ext>
            </a:extLst>
          </p:cNvPr>
          <p:cNvSpPr/>
          <p:nvPr userDrawn="1"/>
        </p:nvSpPr>
        <p:spPr>
          <a:xfrm>
            <a:off x="6050281" y="3514151"/>
            <a:ext cx="5433498" cy="8624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6008A2-D2D1-B144-BAFC-16F5AD750DDC}"/>
              </a:ext>
            </a:extLst>
          </p:cNvPr>
          <p:cNvSpPr/>
          <p:nvPr userDrawn="1"/>
        </p:nvSpPr>
        <p:spPr>
          <a:xfrm>
            <a:off x="6050279" y="4576078"/>
            <a:ext cx="5433499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E29604A-67F2-0346-9EC6-E6092C2C64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39921" y="3546293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E1E6405-C241-C54E-BB83-5EB4DF4E27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30836" y="4614234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10FD18-7515-6046-9F26-4E2B6C5348EC}"/>
              </a:ext>
            </a:extLst>
          </p:cNvPr>
          <p:cNvSpPr/>
          <p:nvPr userDrawn="1"/>
        </p:nvSpPr>
        <p:spPr>
          <a:xfrm>
            <a:off x="6050279" y="5646682"/>
            <a:ext cx="5433500" cy="867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A9A3801-FC65-0D40-A6B4-A0E5CD1A82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30836" y="5670488"/>
            <a:ext cx="4559504" cy="810399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678E42D-3980-2CFE-8AC8-B5C5C1C61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043" y="6152353"/>
            <a:ext cx="2153570" cy="600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F979D-3DF5-1AAC-E4DD-5F5C51A1DE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7386" y="6177473"/>
            <a:ext cx="1001040" cy="4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6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536C8A-D517-7148-95C1-7239D752ACE4}"/>
              </a:ext>
            </a:extLst>
          </p:cNvPr>
          <p:cNvSpPr/>
          <p:nvPr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87A8823D-8419-4443-B9E5-120D79627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EC7DEE-CB30-374F-8C5E-DB382DFCD980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E1BAD04-9EFC-C048-A7D7-3D958B2827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551" y="2984749"/>
            <a:ext cx="5399961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7D27F9E-5B67-224C-8ABD-C958F0C750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960" y="629244"/>
            <a:ext cx="5447553" cy="198389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393A548-C12D-2441-A324-11DE4A4178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8848" y="629244"/>
            <a:ext cx="5447553" cy="198389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5A09147-A420-E14C-B21D-D7FE965DF6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8848" y="2984749"/>
            <a:ext cx="5343558" cy="3078970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smtClean="0">
                <a:effectLst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9CCE6BA-6A13-71E2-26C9-0A70110DAC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87666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32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ex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9D24F3A0-CC36-5E44-8A2E-FBDCA5345F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46833" y="1"/>
            <a:ext cx="4945167" cy="3429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592B07-F735-F347-8E9B-B496C87CB309}"/>
              </a:ext>
            </a:extLst>
          </p:cNvPr>
          <p:cNvSpPr/>
          <p:nvPr/>
        </p:nvSpPr>
        <p:spPr>
          <a:xfrm>
            <a:off x="-2" y="3396018"/>
            <a:ext cx="12192002" cy="27837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envelope&#10;&#10;Description automatically generated">
            <a:extLst>
              <a:ext uri="{FF2B5EF4-FFF2-40B4-BE49-F238E27FC236}">
                <a16:creationId xmlns:a16="http://schemas.microsoft.com/office/drawing/2014/main" id="{91C50703-4175-8C4A-88DA-13C428AFC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11" r="32929"/>
          <a:stretch/>
        </p:blipFill>
        <p:spPr>
          <a:xfrm flipH="1">
            <a:off x="-2" y="0"/>
            <a:ext cx="3690151" cy="19222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895946-11B5-A242-8ACA-C950FB6C1A0F}"/>
              </a:ext>
            </a:extLst>
          </p:cNvPr>
          <p:cNvSpPr/>
          <p:nvPr/>
        </p:nvSpPr>
        <p:spPr>
          <a:xfrm>
            <a:off x="868555" y="2855183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2D677B-0D04-3445-A703-41800972D8DD}"/>
              </a:ext>
            </a:extLst>
          </p:cNvPr>
          <p:cNvCxnSpPr/>
          <p:nvPr/>
        </p:nvCxnSpPr>
        <p:spPr>
          <a:xfrm>
            <a:off x="868555" y="5630174"/>
            <a:ext cx="2761852" cy="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4CF6A0-6DA0-8C4A-9A6A-D4DA890B6306}"/>
              </a:ext>
            </a:extLst>
          </p:cNvPr>
          <p:cNvCxnSpPr/>
          <p:nvPr/>
        </p:nvCxnSpPr>
        <p:spPr>
          <a:xfrm>
            <a:off x="4526155" y="5630174"/>
            <a:ext cx="2761852" cy="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670776-5799-DC40-9408-F041D0955003}"/>
              </a:ext>
            </a:extLst>
          </p:cNvPr>
          <p:cNvCxnSpPr/>
          <p:nvPr/>
        </p:nvCxnSpPr>
        <p:spPr>
          <a:xfrm>
            <a:off x="8143115" y="5630174"/>
            <a:ext cx="2761852" cy="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8A59467-6FDE-474C-AB7C-74297FE2EE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555" y="3883280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60FBF-7584-0349-AA23-2C9FB1E778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6155" y="3883280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0810552-3475-4646-A7D6-4BE5A3F62F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9935" y="3883280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F1A9AB6-7DC5-3449-9733-15259459E8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8555" y="1209061"/>
            <a:ext cx="6004685" cy="154534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4ADF589-7637-C06D-FA21-9FBE548D6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220717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88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E74DB6-A994-5942-969A-E9CBAD989174}"/>
              </a:ext>
            </a:extLst>
          </p:cNvPr>
          <p:cNvSpPr/>
          <p:nvPr/>
        </p:nvSpPr>
        <p:spPr>
          <a:xfrm>
            <a:off x="0" y="0"/>
            <a:ext cx="12192000" cy="2910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7257FC6-1C7C-6E4D-A71B-6CB573E0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39000"/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3747D5-58AD-7F4D-AF73-73392BD34597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D226A4-53D0-F34E-BB0E-EFB19BE92B4A}"/>
              </a:ext>
            </a:extLst>
          </p:cNvPr>
          <p:cNvSpPr/>
          <p:nvPr/>
        </p:nvSpPr>
        <p:spPr>
          <a:xfrm>
            <a:off x="704717" y="2568888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159E9CF-7DB7-F448-984B-1BA7245601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2648" y="486228"/>
            <a:ext cx="10888616" cy="1896425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9E8AE16-F33F-6C48-B88C-3C11489292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6336" y="4343891"/>
            <a:ext cx="3802677" cy="15444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BD2B26E-011A-344B-975E-60ACF923B0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38169" y="4343891"/>
            <a:ext cx="3779612" cy="15444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6C25AFA-76C5-464A-A61E-F8CE2B016B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4557" y="4343891"/>
            <a:ext cx="3779612" cy="15444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D1D61FE-7327-C64D-B25E-95BE10E58B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6336" y="3276644"/>
            <a:ext cx="3802677" cy="1006910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C83BD27-F514-BE4C-BE6A-CA246F7706E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44564" y="3276644"/>
            <a:ext cx="3779613" cy="1006910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2DB8D8E-0B90-1343-AAD4-B125E864E7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04556" y="3276644"/>
            <a:ext cx="3778389" cy="1006910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3D29999-60FD-A5E4-27EE-0F930320CD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21564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18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E74DB6-A994-5942-969A-E9CBAD989174}"/>
              </a:ext>
            </a:extLst>
          </p:cNvPr>
          <p:cNvSpPr/>
          <p:nvPr/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7257FC6-1C7C-6E4D-A71B-6CB573E0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39000"/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3747D5-58AD-7F4D-AF73-73392BD34597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D226A4-53D0-F34E-BB0E-EFB19BE92B4A}"/>
              </a:ext>
            </a:extLst>
          </p:cNvPr>
          <p:cNvSpPr/>
          <p:nvPr/>
        </p:nvSpPr>
        <p:spPr>
          <a:xfrm>
            <a:off x="704717" y="2568888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159E9CF-7DB7-F448-984B-1BA7245601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2648" y="486228"/>
            <a:ext cx="10888616" cy="1896425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9E8AE16-F33F-6C48-B88C-3C11489292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7387" y="4691624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BD2B26E-011A-344B-975E-60ACF923B0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26155" y="4691624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6C25AFA-76C5-464A-A61E-F8CE2B016B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92543" y="4691624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D1D61FE-7327-C64D-B25E-95BE10E58B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225" y="3624377"/>
            <a:ext cx="3287264" cy="100750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C83BD27-F514-BE4C-BE6A-CA246F7706E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705" y="3624377"/>
            <a:ext cx="3287264" cy="100750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2DB8D8E-0B90-1343-AAD4-B125E864E7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48473" y="3624377"/>
            <a:ext cx="3287264" cy="100750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912E20B-432A-E323-15D2-39CC132BEA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220717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49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B8BB72-DE4E-D842-965E-4E9085F32FBA}"/>
              </a:ext>
            </a:extLst>
          </p:cNvPr>
          <p:cNvSpPr/>
          <p:nvPr/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24046" y="0"/>
            <a:ext cx="3567954" cy="6858000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87C885-183D-AB4C-8EB3-230EC8F3C541}"/>
              </a:ext>
            </a:extLst>
          </p:cNvPr>
          <p:cNvSpPr/>
          <p:nvPr/>
        </p:nvSpPr>
        <p:spPr>
          <a:xfrm>
            <a:off x="768151" y="2749196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7D2CAF-C2F1-9649-8505-709155D4227C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305294B-FB74-5A41-9D15-38CF159B1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39000"/>
          </a:blip>
          <a:srcRect l="-744" t="65704" r="50000" b="-13255"/>
          <a:stretch/>
        </p:blipFill>
        <p:spPr>
          <a:xfrm>
            <a:off x="9309846" y="0"/>
            <a:ext cx="2882154" cy="2678138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D45FD53-8838-B746-A88F-5D4929CCDF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7387" y="4691624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1959BC1-E3DB-3247-B425-E8079C0977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26155" y="4691624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026B364-CB67-9445-98FA-A950FF1D0A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225" y="3624377"/>
            <a:ext cx="3287264" cy="100750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4DE694A-7774-3745-B2EF-1EF521AD88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705" y="3624377"/>
            <a:ext cx="3287264" cy="100750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DD38896-3D23-C848-8CD9-218C34886D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9225" y="813046"/>
            <a:ext cx="5733288" cy="177032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1193276-A63C-1E43-359B-58297578B1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8634" y="6160407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9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-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30DDB9-BA7A-9C45-9AC9-4AB3E6E81ACF}"/>
              </a:ext>
            </a:extLst>
          </p:cNvPr>
          <p:cNvSpPr/>
          <p:nvPr/>
        </p:nvSpPr>
        <p:spPr>
          <a:xfrm>
            <a:off x="8164749" y="-10916"/>
            <a:ext cx="110247" cy="6868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4CA41-F976-A745-A54B-6E561AA5374D}"/>
              </a:ext>
            </a:extLst>
          </p:cNvPr>
          <p:cNvSpPr/>
          <p:nvPr/>
        </p:nvSpPr>
        <p:spPr>
          <a:xfrm>
            <a:off x="8262026" y="-10916"/>
            <a:ext cx="3929974" cy="6858000"/>
          </a:xfrm>
          <a:prstGeom prst="rect">
            <a:avLst/>
          </a:prstGeom>
          <a:solidFill>
            <a:srgbClr val="307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30EB541F-46B0-A6B3-CB4B-1057322496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5315" y="1160462"/>
            <a:ext cx="5043719" cy="47323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152E8CE-E1DA-4AE5-4DE0-6F854F0C3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5956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Poll Question #1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388CEC-08F3-A33D-D199-FF167BEBEF4F}"/>
              </a:ext>
            </a:extLst>
          </p:cNvPr>
          <p:cNvSpPr/>
          <p:nvPr userDrawn="1"/>
        </p:nvSpPr>
        <p:spPr>
          <a:xfrm>
            <a:off x="1487396" y="2579735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3414D24-3322-BC3E-402B-B5657E0A31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1289" y="2757196"/>
            <a:ext cx="537725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FD0BB2-07DE-C500-3A52-E76492BF9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8210" y="6072872"/>
            <a:ext cx="844232" cy="343416"/>
          </a:xfrm>
          <a:prstGeom prst="rect">
            <a:avLst/>
          </a:prstGeom>
        </p:spPr>
      </p:pic>
      <p:pic>
        <p:nvPicPr>
          <p:cNvPr id="10" name="Picture 9" descr="We are Greater Than HIV logo">
            <a:extLst>
              <a:ext uri="{FF2B5EF4-FFF2-40B4-BE49-F238E27FC236}">
                <a16:creationId xmlns:a16="http://schemas.microsoft.com/office/drawing/2014/main" id="{F5F36DD6-42CE-0718-E5F8-0F719E5C6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4" t="35058" r="34883" b="35121"/>
          <a:stretch/>
        </p:blipFill>
        <p:spPr>
          <a:xfrm>
            <a:off x="11369719" y="6009074"/>
            <a:ext cx="576049" cy="4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79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C83011-8D0E-FF43-A6F9-9758CD5F55F0}"/>
              </a:ext>
            </a:extLst>
          </p:cNvPr>
          <p:cNvSpPr/>
          <p:nvPr/>
        </p:nvSpPr>
        <p:spPr>
          <a:xfrm>
            <a:off x="1" y="0"/>
            <a:ext cx="638783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75D4A-8A53-C148-88D7-B5BF7E43D25C}"/>
              </a:ext>
            </a:extLst>
          </p:cNvPr>
          <p:cNvSpPr/>
          <p:nvPr/>
        </p:nvSpPr>
        <p:spPr>
          <a:xfrm>
            <a:off x="5068552" y="2118080"/>
            <a:ext cx="1319280" cy="24254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9500804B-BDE1-5446-97DC-6A4E08350F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96087" y="2445595"/>
            <a:ext cx="1787911" cy="1679048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4D41574-F994-4C40-A7B9-07DC85FB0C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96087" y="656815"/>
            <a:ext cx="1787911" cy="1679048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2A7DD2-C671-A046-88D3-08C7C684876A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2595CF-D25E-5D46-B35B-D8C26BCFBD80}"/>
              </a:ext>
            </a:extLst>
          </p:cNvPr>
          <p:cNvSpPr/>
          <p:nvPr userDrawn="1"/>
        </p:nvSpPr>
        <p:spPr>
          <a:xfrm>
            <a:off x="768151" y="3297836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60F41AB-D72D-9643-812E-1D72224DDA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9225" y="1233670"/>
            <a:ext cx="4155815" cy="1936150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FD56458-5F46-6F43-B20A-4EF86E3FC1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225" y="3522945"/>
            <a:ext cx="3950695" cy="172018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94F1F26-980B-C141-B14F-CB2438DE85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22544" y="857805"/>
            <a:ext cx="4361373" cy="121038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E3A7763-46B4-4641-8A8D-FDAEBB7665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22544" y="2613453"/>
            <a:ext cx="4361373" cy="121038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224EC4E-5E18-534B-9A9E-823620DCD5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22544" y="4497117"/>
            <a:ext cx="4361373" cy="1210384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49320A29-C30F-094A-A9EA-CA510A3F18F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93875" y="4251362"/>
            <a:ext cx="1787911" cy="1679048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E4BE13-C447-A6D7-6564-1DA5D1805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33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background pattern&#10;&#10;Description automatically generated">
            <a:extLst>
              <a:ext uri="{FF2B5EF4-FFF2-40B4-BE49-F238E27FC236}">
                <a16:creationId xmlns:a16="http://schemas.microsoft.com/office/drawing/2014/main" id="{BF05BEDB-1896-0B49-B018-FE34197DD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</a:blip>
          <a:srcRect l="38618" t="15067" r="1049" b="15067"/>
          <a:stretch/>
        </p:blipFill>
        <p:spPr>
          <a:xfrm>
            <a:off x="0" y="0"/>
            <a:ext cx="3891064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8D3591-CD62-1041-A2DF-B4DC658B2828}"/>
              </a:ext>
            </a:extLst>
          </p:cNvPr>
          <p:cNvSpPr/>
          <p:nvPr/>
        </p:nvSpPr>
        <p:spPr>
          <a:xfrm>
            <a:off x="4492118" y="1104715"/>
            <a:ext cx="7470267" cy="457136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4E64F93-A6E4-9B49-B6C6-44CA6D9430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2118" y="1083561"/>
            <a:ext cx="2476970" cy="2296477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53289E7-6CF9-2D42-B50C-298D643A73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75797" y="1106707"/>
            <a:ext cx="2486588" cy="2294618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1B8E938-B93A-AD42-A406-77E12A4A04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8827" y="3401325"/>
            <a:ext cx="2467352" cy="2276746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C3C750-1FAC-6D45-9D7D-368A43035792}"/>
              </a:ext>
            </a:extLst>
          </p:cNvPr>
          <p:cNvSpPr txBox="1"/>
          <p:nvPr/>
        </p:nvSpPr>
        <p:spPr>
          <a:xfrm>
            <a:off x="12374310" y="179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7CE525-A2B7-3F4C-AB3B-B14513381495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E57597-13C5-FE47-8BB6-AED6004EC0FE}"/>
              </a:ext>
            </a:extLst>
          </p:cNvPr>
          <p:cNvSpPr/>
          <p:nvPr/>
        </p:nvSpPr>
        <p:spPr>
          <a:xfrm>
            <a:off x="472515" y="2980492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707AB9C-2C59-E743-9593-409214519D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658" y="3268234"/>
            <a:ext cx="3978245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E4B428-52CA-B544-8540-ABA193E31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326" y="1115566"/>
            <a:ext cx="3704338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64E367F-F38A-0A40-8A74-0B935C1C43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1440" y="1287793"/>
            <a:ext cx="2382125" cy="188801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3200" b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FE1206-76A9-144D-B1DD-92CF448C74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6974" y="3584448"/>
            <a:ext cx="2382125" cy="188801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3200" b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81C38C7-94FF-9F4C-AB77-7AA945FABE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65184" y="3474964"/>
            <a:ext cx="2382125" cy="2096569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3200" b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52E635E-88F5-1FB3-E89E-EEF4290B1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9461" y="619865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59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3E356A-88A6-B942-8EF3-1A7B5AF9F543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A1E4C3-C0DC-1946-990A-026614E579AD}"/>
              </a:ext>
            </a:extLst>
          </p:cNvPr>
          <p:cNvSpPr/>
          <p:nvPr/>
        </p:nvSpPr>
        <p:spPr>
          <a:xfrm>
            <a:off x="5145400" y="517460"/>
            <a:ext cx="2846643" cy="2808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2770C3D6-5215-B044-96DB-F4716E0C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5711" r="45592"/>
          <a:stretch/>
        </p:blipFill>
        <p:spPr>
          <a:xfrm flipH="1">
            <a:off x="0" y="0"/>
            <a:ext cx="2993462" cy="1922209"/>
          </a:xfrm>
          <a:prstGeom prst="rect">
            <a:avLst/>
          </a:prstGeom>
        </p:spPr>
      </p:pic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B4A1033-089C-0B4C-AE27-CD8925762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5399" y="517461"/>
            <a:ext cx="2846643" cy="1569604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F9D6BE-2741-1A4B-8F8F-CB7D2F43BDCE}"/>
              </a:ext>
            </a:extLst>
          </p:cNvPr>
          <p:cNvSpPr/>
          <p:nvPr/>
        </p:nvSpPr>
        <p:spPr>
          <a:xfrm>
            <a:off x="8184435" y="517460"/>
            <a:ext cx="2846643" cy="2808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5F925828-1DF7-7A4F-A63E-3A8645E9833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84434" y="517461"/>
            <a:ext cx="2846643" cy="156960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435272-DA5E-A342-912C-B87751CAAA26}"/>
              </a:ext>
            </a:extLst>
          </p:cNvPr>
          <p:cNvSpPr/>
          <p:nvPr/>
        </p:nvSpPr>
        <p:spPr>
          <a:xfrm>
            <a:off x="5145400" y="3529601"/>
            <a:ext cx="2846643" cy="2808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9AADF3CC-76B3-1E4D-9B35-285F0406845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45399" y="3529602"/>
            <a:ext cx="2846643" cy="156960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4AB8A8-5CCF-7742-A199-00A5D5CD77CA}"/>
              </a:ext>
            </a:extLst>
          </p:cNvPr>
          <p:cNvSpPr/>
          <p:nvPr/>
        </p:nvSpPr>
        <p:spPr>
          <a:xfrm>
            <a:off x="8184435" y="3529601"/>
            <a:ext cx="2846643" cy="2808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01D6D883-03B2-D147-BD82-EDBFF10BCF7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84434" y="3529602"/>
            <a:ext cx="2846643" cy="156960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AF982-FA13-E545-98CE-96974D6EE6FF}"/>
              </a:ext>
            </a:extLst>
          </p:cNvPr>
          <p:cNvSpPr/>
          <p:nvPr userDrawn="1"/>
        </p:nvSpPr>
        <p:spPr>
          <a:xfrm>
            <a:off x="783411" y="2980492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3E3EEF7-96ED-A94A-8A5E-1CE099E7AE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554" y="3268234"/>
            <a:ext cx="3978245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AE285B1-2BF2-3D4E-86EB-8765C4153C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222" y="1115566"/>
            <a:ext cx="3704338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2C816EB-765C-B049-8DB1-E0DFD49E96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18691" y="2189242"/>
            <a:ext cx="2773352" cy="113652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86C8898-E3B4-9C4B-BD41-1C8E1C53D3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9635" y="2189242"/>
            <a:ext cx="2773352" cy="113652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A170355-A257-714E-8CB3-967F89452B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18691" y="5170186"/>
            <a:ext cx="2773352" cy="113652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0BE116EB-58D7-5E43-B3ED-CA3AD722F8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99635" y="5170186"/>
            <a:ext cx="2773352" cy="113652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E280143-39DD-D139-4AB1-288B8F6F5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228" y="6239889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2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-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30DDB9-BA7A-9C45-9AC9-4AB3E6E81ACF}"/>
              </a:ext>
            </a:extLst>
          </p:cNvPr>
          <p:cNvSpPr/>
          <p:nvPr/>
        </p:nvSpPr>
        <p:spPr>
          <a:xfrm>
            <a:off x="8164749" y="-10916"/>
            <a:ext cx="110247" cy="6868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4CA41-F976-A745-A54B-6E561AA5374D}"/>
              </a:ext>
            </a:extLst>
          </p:cNvPr>
          <p:cNvSpPr/>
          <p:nvPr/>
        </p:nvSpPr>
        <p:spPr>
          <a:xfrm>
            <a:off x="8262026" y="-10916"/>
            <a:ext cx="39299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envelope&#10;&#10;Description automatically generated">
            <a:extLst>
              <a:ext uri="{FF2B5EF4-FFF2-40B4-BE49-F238E27FC236}">
                <a16:creationId xmlns:a16="http://schemas.microsoft.com/office/drawing/2014/main" id="{DFE74A14-91C9-8743-80DF-3598376D1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5711" r="45592"/>
          <a:stretch/>
        </p:blipFill>
        <p:spPr>
          <a:xfrm>
            <a:off x="9198538" y="-21832"/>
            <a:ext cx="2993462" cy="1922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1A0116-4ACE-AE4D-9B8A-25C3316278E6}"/>
              </a:ext>
            </a:extLst>
          </p:cNvPr>
          <p:cNvSpPr/>
          <p:nvPr/>
        </p:nvSpPr>
        <p:spPr>
          <a:xfrm flipH="1" flipV="1">
            <a:off x="7808067" y="1984442"/>
            <a:ext cx="3423722" cy="2897447"/>
          </a:xfrm>
          <a:prstGeom prst="rect">
            <a:avLst/>
          </a:prstGeom>
          <a:noFill/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22DA8F90-BFEA-0047-8918-59E960229D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35346" y="1338918"/>
            <a:ext cx="4274144" cy="417706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2BCBAA-92C4-254A-B5DD-BB1EEDA28FC1}"/>
              </a:ext>
            </a:extLst>
          </p:cNvPr>
          <p:cNvSpPr/>
          <p:nvPr userDrawn="1"/>
        </p:nvSpPr>
        <p:spPr>
          <a:xfrm>
            <a:off x="838275" y="2980492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78F0FE7-78B0-2942-A0C7-667BDFB56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418" y="3268234"/>
            <a:ext cx="427414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47BA4A8-1A2F-034A-99E6-0A18510D9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086" y="1115566"/>
            <a:ext cx="3979864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C4B2CD1E-469C-78B0-C495-9572A60283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86247" y="6105137"/>
            <a:ext cx="2172344" cy="6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58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9AFDFE-8004-B945-97A7-94CAF5866F0F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BCA6C4C-389E-0B44-B7BA-7B2211FF4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9" t="8482" r="-439" b="48730"/>
          <a:stretch/>
        </p:blipFill>
        <p:spPr>
          <a:xfrm>
            <a:off x="7879942" y="777667"/>
            <a:ext cx="1945466" cy="1939896"/>
          </a:xfrm>
          <a:prstGeom prst="rect">
            <a:avLst/>
          </a:prstGeom>
        </p:spPr>
      </p:pic>
      <p:pic>
        <p:nvPicPr>
          <p:cNvPr id="8" name="Picture 7" descr="A picture containing envelope&#10;&#10;Description automatically generated">
            <a:extLst>
              <a:ext uri="{FF2B5EF4-FFF2-40B4-BE49-F238E27FC236}">
                <a16:creationId xmlns:a16="http://schemas.microsoft.com/office/drawing/2014/main" id="{09B26A3F-E5E3-B144-8D34-D2DCB48126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55711" r="45592"/>
          <a:stretch/>
        </p:blipFill>
        <p:spPr>
          <a:xfrm>
            <a:off x="9198538" y="0"/>
            <a:ext cx="2993462" cy="192220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9CA6DF-EF91-6B45-8633-15010E7432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4767" y="2699876"/>
            <a:ext cx="4829828" cy="254878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B9B6422-889D-310D-4A43-B74A2640F2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47734" y="6121564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84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4CB31-9E0C-9D47-BAC3-E2A4BAE73D98}"/>
              </a:ext>
            </a:extLst>
          </p:cNvPr>
          <p:cNvSpPr/>
          <p:nvPr/>
        </p:nvSpPr>
        <p:spPr>
          <a:xfrm>
            <a:off x="769839" y="0"/>
            <a:ext cx="486591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envelope&#10;&#10;Description automatically generated">
            <a:extLst>
              <a:ext uri="{FF2B5EF4-FFF2-40B4-BE49-F238E27FC236}">
                <a16:creationId xmlns:a16="http://schemas.microsoft.com/office/drawing/2014/main" id="{0C3C5426-A033-7C4A-BBA0-AF1F0DC37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5711" r="45592"/>
          <a:stretch/>
        </p:blipFill>
        <p:spPr>
          <a:xfrm flipH="1">
            <a:off x="696686" y="-1"/>
            <a:ext cx="2993462" cy="19222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88BF49-BC65-7D46-AE7E-A75E1F097495}"/>
              </a:ext>
            </a:extLst>
          </p:cNvPr>
          <p:cNvSpPr/>
          <p:nvPr/>
        </p:nvSpPr>
        <p:spPr>
          <a:xfrm>
            <a:off x="4058335" y="8833931"/>
            <a:ext cx="316568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44E5EA-8777-0B45-A9CF-B65C2B06C750}"/>
              </a:ext>
            </a:extLst>
          </p:cNvPr>
          <p:cNvSpPr/>
          <p:nvPr userDrawn="1"/>
        </p:nvSpPr>
        <p:spPr>
          <a:xfrm>
            <a:off x="1227664" y="2825518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A0D89D3-C305-764A-A560-39E39522DC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314" y="3103642"/>
            <a:ext cx="4254494" cy="31351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81247DB-9D67-BF42-A6D5-3520D72A8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982" y="969262"/>
            <a:ext cx="3979864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smtClean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28E790F-6D27-184C-BC92-8C4E78BA3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6076" y="655115"/>
            <a:ext cx="930524" cy="53639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fr-FR" sz="320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713EB75-2274-4D45-B697-A7B0B03AF3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076" y="3492444"/>
            <a:ext cx="930524" cy="53639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fr-FR" sz="320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D93E0B4-6570-6A46-BECC-63EF3420C7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51377" y="1823482"/>
            <a:ext cx="5343935" cy="160551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.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0D35072-2B6E-154F-98A8-877CFD1C28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51377" y="4639834"/>
            <a:ext cx="5343935" cy="136493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.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3436F2B-BD58-5F48-9B93-DC882D4D38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51377" y="4072906"/>
            <a:ext cx="5343935" cy="5363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b="1" smtClean="0">
                <a:solidFill>
                  <a:schemeClr val="accent6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BCB77F4-E0E2-6F41-84A9-3478AB10DFF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51377" y="1238266"/>
            <a:ext cx="5343935" cy="5363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b="1" smtClean="0">
                <a:solidFill>
                  <a:schemeClr val="accent6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A1F56AB-5A1F-DE05-0E5E-7A22680072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8634" y="6160407"/>
            <a:ext cx="2153570" cy="600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7CFEA3-1217-36F0-68FC-63CC1B976A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8493" y="6124696"/>
            <a:ext cx="1001040" cy="4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2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14CB31-9E0C-9D47-BAC3-E2A4BAE73D98}"/>
              </a:ext>
            </a:extLst>
          </p:cNvPr>
          <p:cNvSpPr/>
          <p:nvPr/>
        </p:nvSpPr>
        <p:spPr>
          <a:xfrm>
            <a:off x="769839" y="0"/>
            <a:ext cx="486591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envelope&#10;&#10;Description automatically generated">
            <a:extLst>
              <a:ext uri="{FF2B5EF4-FFF2-40B4-BE49-F238E27FC236}">
                <a16:creationId xmlns:a16="http://schemas.microsoft.com/office/drawing/2014/main" id="{0C3C5426-A033-7C4A-BBA0-AF1F0DC37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5711" r="45592"/>
          <a:stretch/>
        </p:blipFill>
        <p:spPr>
          <a:xfrm flipH="1">
            <a:off x="696686" y="-1"/>
            <a:ext cx="2993462" cy="19222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88BF49-BC65-7D46-AE7E-A75E1F097495}"/>
              </a:ext>
            </a:extLst>
          </p:cNvPr>
          <p:cNvSpPr/>
          <p:nvPr/>
        </p:nvSpPr>
        <p:spPr>
          <a:xfrm>
            <a:off x="4058335" y="8833931"/>
            <a:ext cx="316568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44E5EA-8777-0B45-A9CF-B65C2B06C750}"/>
              </a:ext>
            </a:extLst>
          </p:cNvPr>
          <p:cNvSpPr/>
          <p:nvPr userDrawn="1"/>
        </p:nvSpPr>
        <p:spPr>
          <a:xfrm>
            <a:off x="1227664" y="2825518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A0D89D3-C305-764A-A560-39E39522DC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314" y="3103642"/>
            <a:ext cx="4254494" cy="31351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81247DB-9D67-BF42-A6D5-3520D72A8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982" y="969262"/>
            <a:ext cx="3979864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28E790F-6D27-184C-BC92-8C4E78BA3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6076" y="655115"/>
            <a:ext cx="930524" cy="53639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  <a:endParaRPr kumimoji="0" lang="fr-FR" sz="320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713EB75-2274-4D45-B697-A7B0B03AF3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6076" y="3492444"/>
            <a:ext cx="930524" cy="53639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fr-FR" sz="320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D93E0B4-6570-6A46-BECC-63EF3420C7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51377" y="1823482"/>
            <a:ext cx="5343935" cy="160551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.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0D35072-2B6E-154F-98A8-877CFD1C28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51377" y="4639834"/>
            <a:ext cx="5343935" cy="136493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.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3436F2B-BD58-5F48-9B93-DC882D4D38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51377" y="4072906"/>
            <a:ext cx="5343935" cy="5363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b="1" smtClean="0">
                <a:solidFill>
                  <a:schemeClr val="accent6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BCB77F4-E0E2-6F41-84A9-3478AB10DFF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51377" y="1238266"/>
            <a:ext cx="5343935" cy="5363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b="1" smtClean="0">
                <a:solidFill>
                  <a:schemeClr val="accent6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9272A-C23E-7F3C-D435-77B64E64D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4272" y="6113680"/>
            <a:ext cx="1001040" cy="4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48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velope&#10;&#10;Description automatically generated">
            <a:extLst>
              <a:ext uri="{FF2B5EF4-FFF2-40B4-BE49-F238E27FC236}">
                <a16:creationId xmlns:a16="http://schemas.microsoft.com/office/drawing/2014/main" id="{82873E5C-15B5-5E43-AE2B-46B3C0E05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432" t="52701" r="41160" b="3010"/>
          <a:stretch/>
        </p:blipFill>
        <p:spPr>
          <a:xfrm>
            <a:off x="9198538" y="0"/>
            <a:ext cx="2993462" cy="192220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34C1288-436A-884F-B613-65B235DAA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9" t="8482" r="-439" b="48730"/>
          <a:stretch/>
        </p:blipFill>
        <p:spPr>
          <a:xfrm>
            <a:off x="5416946" y="1202043"/>
            <a:ext cx="1358106" cy="135421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128B26F-5D3A-0747-A1AC-3025D3A91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1572" y="2749225"/>
            <a:ext cx="10148854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0" smtClean="0"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3F93635-7496-FBE1-BB72-A14B157904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58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09782CA7-4B81-F645-B21E-C666137D4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</a:blip>
          <a:srcRect l="38618" t="15067" r="1049" b="15067"/>
          <a:stretch/>
        </p:blipFill>
        <p:spPr>
          <a:xfrm>
            <a:off x="0" y="0"/>
            <a:ext cx="3891064" cy="685799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694DA7-6D7C-B44E-BF0C-1B13FBF614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1572" y="2011680"/>
            <a:ext cx="10148854" cy="2444567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5400" b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9BE1AC5C-E576-3909-DC19-3F4EBC083D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86247" y="6105137"/>
            <a:ext cx="2172344" cy="6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83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- Yell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51BF4470-02D0-134E-BA6E-B84B1494F1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8618" t="15067" r="1049" b="15067"/>
          <a:stretch/>
        </p:blipFill>
        <p:spPr>
          <a:xfrm>
            <a:off x="0" y="0"/>
            <a:ext cx="3891064" cy="685799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712F3C0-0DD9-B54F-BEB3-A764BCAA8A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1572" y="1755648"/>
            <a:ext cx="10148854" cy="3584448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5400" b="1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BC925501-876A-27EB-001E-CDB03DBD10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86247" y="6105137"/>
            <a:ext cx="2172344" cy="6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3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content -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30DDB9-BA7A-9C45-9AC9-4AB3E6E81ACF}"/>
              </a:ext>
            </a:extLst>
          </p:cNvPr>
          <p:cNvSpPr/>
          <p:nvPr userDrawn="1"/>
        </p:nvSpPr>
        <p:spPr>
          <a:xfrm>
            <a:off x="8164749" y="-10916"/>
            <a:ext cx="110247" cy="6868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4CA41-F976-A745-A54B-6E561AA5374D}"/>
              </a:ext>
            </a:extLst>
          </p:cNvPr>
          <p:cNvSpPr/>
          <p:nvPr/>
        </p:nvSpPr>
        <p:spPr>
          <a:xfrm>
            <a:off x="8262026" y="-10916"/>
            <a:ext cx="3929974" cy="6858000"/>
          </a:xfrm>
          <a:prstGeom prst="rect">
            <a:avLst/>
          </a:prstGeom>
          <a:solidFill>
            <a:srgbClr val="F25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9AE0367-6421-70C9-84DF-AD1A7F3610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5956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Poll Question #1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BEF4E93-C0A9-39C0-A409-59421E462A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5315" y="1160462"/>
            <a:ext cx="5043719" cy="47323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FA83E-A664-23B7-A1D8-DC949275D51D}"/>
              </a:ext>
            </a:extLst>
          </p:cNvPr>
          <p:cNvSpPr/>
          <p:nvPr userDrawn="1"/>
        </p:nvSpPr>
        <p:spPr>
          <a:xfrm>
            <a:off x="1487396" y="2183127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A78251B-BF2B-18CB-BE23-3F9F845E89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1289" y="2757196"/>
            <a:ext cx="537725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1417F-5C2A-A369-80F8-9F6CB06EC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8210" y="6072872"/>
            <a:ext cx="844232" cy="343416"/>
          </a:xfrm>
          <a:prstGeom prst="rect">
            <a:avLst/>
          </a:prstGeom>
        </p:spPr>
      </p:pic>
      <p:pic>
        <p:nvPicPr>
          <p:cNvPr id="13" name="Picture 12" descr="We are Greater Than HIV logo">
            <a:extLst>
              <a:ext uri="{FF2B5EF4-FFF2-40B4-BE49-F238E27FC236}">
                <a16:creationId xmlns:a16="http://schemas.microsoft.com/office/drawing/2014/main" id="{AB44137B-121F-2E4C-1DEB-C7E8E5114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4" t="35058" r="34883" b="35121"/>
          <a:stretch/>
        </p:blipFill>
        <p:spPr>
          <a:xfrm>
            <a:off x="11369719" y="6009074"/>
            <a:ext cx="576049" cy="4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69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Ender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B56B4C-B7DF-3746-B4CF-EBA8C199091A}"/>
              </a:ext>
            </a:extLst>
          </p:cNvPr>
          <p:cNvSpPr/>
          <p:nvPr userDrawn="1"/>
        </p:nvSpPr>
        <p:spPr>
          <a:xfrm>
            <a:off x="3031988" y="0"/>
            <a:ext cx="927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0A6E9-F86F-0348-A2AD-3BB95D4D3DCB}"/>
              </a:ext>
            </a:extLst>
          </p:cNvPr>
          <p:cNvSpPr/>
          <p:nvPr userDrawn="1"/>
        </p:nvSpPr>
        <p:spPr>
          <a:xfrm>
            <a:off x="0" y="0"/>
            <a:ext cx="30353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84793B06-1AEE-2049-A006-967489F08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5711" r="45592"/>
          <a:stretch/>
        </p:blipFill>
        <p:spPr>
          <a:xfrm>
            <a:off x="9198538" y="0"/>
            <a:ext cx="2993462" cy="19222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A0A91F-AB32-1642-B325-994606FF8114}"/>
              </a:ext>
            </a:extLst>
          </p:cNvPr>
          <p:cNvSpPr/>
          <p:nvPr userDrawn="1"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D0D2CAD-2890-1446-8E20-34B1BE51B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2011" y="2757196"/>
            <a:ext cx="4785351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EFBE1-91E6-6C45-B23A-3E6D6F913A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6678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1F0764-ACA1-514D-A206-63790FA4BB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2926" y="769119"/>
            <a:ext cx="5291362" cy="5288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0A0F08C-BF33-5230-4D17-E0D69DB53D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65632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26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Ender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B56B4C-B7DF-3746-B4CF-EBA8C199091A}"/>
              </a:ext>
            </a:extLst>
          </p:cNvPr>
          <p:cNvSpPr/>
          <p:nvPr userDrawn="1"/>
        </p:nvSpPr>
        <p:spPr>
          <a:xfrm>
            <a:off x="3031988" y="0"/>
            <a:ext cx="927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0A6E9-F86F-0348-A2AD-3BB95D4D3DCB}"/>
              </a:ext>
            </a:extLst>
          </p:cNvPr>
          <p:cNvSpPr/>
          <p:nvPr userDrawn="1"/>
        </p:nvSpPr>
        <p:spPr>
          <a:xfrm>
            <a:off x="0" y="0"/>
            <a:ext cx="30353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0A91F-AB32-1642-B325-994606FF8114}"/>
              </a:ext>
            </a:extLst>
          </p:cNvPr>
          <p:cNvSpPr/>
          <p:nvPr userDrawn="1"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D0D2CAD-2890-1446-8E20-34B1BE51B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2011" y="2757196"/>
            <a:ext cx="4785351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EFBE1-91E6-6C45-B23A-3E6D6F913A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6678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1F0764-ACA1-514D-A206-63790FA4BB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2926" y="769119"/>
            <a:ext cx="5291362" cy="5288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0A0F08C-BF33-5230-4D17-E0D69DB53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65632"/>
            <a:ext cx="2153570" cy="600956"/>
          </a:xfrm>
          <a:prstGeom prst="rect">
            <a:avLst/>
          </a:prstGeom>
        </p:spPr>
      </p:pic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2E9222E-3A07-36B6-8A9D-B0AF947B52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8576" y="6057898"/>
            <a:ext cx="1628049" cy="6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724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Ender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3C97C9-8FC8-6848-ADD8-B974D24139EA}"/>
              </a:ext>
            </a:extLst>
          </p:cNvPr>
          <p:cNvSpPr/>
          <p:nvPr userDrawn="1"/>
        </p:nvSpPr>
        <p:spPr>
          <a:xfrm>
            <a:off x="3031988" y="0"/>
            <a:ext cx="927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9BD20-0A84-E747-B714-9AA8BF6A3708}"/>
              </a:ext>
            </a:extLst>
          </p:cNvPr>
          <p:cNvSpPr/>
          <p:nvPr userDrawn="1"/>
        </p:nvSpPr>
        <p:spPr>
          <a:xfrm>
            <a:off x="0" y="0"/>
            <a:ext cx="303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B66A7F4-227D-7244-80AC-401C53BEE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7000"/>
          </a:blip>
          <a:srcRect l="-744" t="65704" r="50000" b="-13255"/>
          <a:stretch/>
        </p:blipFill>
        <p:spPr>
          <a:xfrm>
            <a:off x="9514115" y="0"/>
            <a:ext cx="2677886" cy="24883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59F467-EBB8-464B-B73D-915E805CCE15}"/>
              </a:ext>
            </a:extLst>
          </p:cNvPr>
          <p:cNvSpPr/>
          <p:nvPr userDrawn="1"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B68BC5D-E846-C145-BF20-BF52C1D759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2011" y="2757196"/>
            <a:ext cx="5329238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43AA33-17BC-CD41-8B1A-0CA0AFB6A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6678" y="878848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14EC22C-DB07-7F41-B4CE-88FD2D5F22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2926" y="769119"/>
            <a:ext cx="5291362" cy="5288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51ABA19-2D7B-028F-57D2-89982B42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65632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365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Ender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3C97C9-8FC8-6848-ADD8-B974D24139EA}"/>
              </a:ext>
            </a:extLst>
          </p:cNvPr>
          <p:cNvSpPr/>
          <p:nvPr userDrawn="1"/>
        </p:nvSpPr>
        <p:spPr>
          <a:xfrm>
            <a:off x="3031988" y="0"/>
            <a:ext cx="927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9BD20-0A84-E747-B714-9AA8BF6A3708}"/>
              </a:ext>
            </a:extLst>
          </p:cNvPr>
          <p:cNvSpPr/>
          <p:nvPr userDrawn="1"/>
        </p:nvSpPr>
        <p:spPr>
          <a:xfrm>
            <a:off x="0" y="0"/>
            <a:ext cx="303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59F467-EBB8-464B-B73D-915E805CCE15}"/>
              </a:ext>
            </a:extLst>
          </p:cNvPr>
          <p:cNvSpPr/>
          <p:nvPr userDrawn="1"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B68BC5D-E846-C145-BF20-BF52C1D759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2011" y="2757196"/>
            <a:ext cx="5329238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43AA33-17BC-CD41-8B1A-0CA0AFB6A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6678" y="878848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14EC22C-DB07-7F41-B4CE-88FD2D5F22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2926" y="769119"/>
            <a:ext cx="5291362" cy="5288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51ABA19-2D7B-028F-57D2-89982B42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65632"/>
            <a:ext cx="2153570" cy="600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FDFDB1-7193-1C34-8DF2-491EFC7D1C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03535" y="6061500"/>
            <a:ext cx="1734482" cy="6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627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50CC0F9-241A-F14D-A179-4CAC29411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44" t="65704" r="50000" b="-13255"/>
          <a:stretch/>
        </p:blipFill>
        <p:spPr>
          <a:xfrm>
            <a:off x="10034763" y="0"/>
            <a:ext cx="2157237" cy="20045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FF02E9-1D4C-F549-911B-6BC9D8FCDE0E}"/>
              </a:ext>
            </a:extLst>
          </p:cNvPr>
          <p:cNvSpPr/>
          <p:nvPr userDrawn="1"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246243B-995A-0545-9CCB-FFA2F3FB1A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F3B8051-C470-0D49-835E-D67BAB3B8E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512" y="2757196"/>
            <a:ext cx="5548737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4F469E-96F0-D946-ACEF-ABCF04124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7499" y="878848"/>
            <a:ext cx="5548737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596AA-2DB8-9598-1FF3-E5202B3423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9232" y="6121564"/>
            <a:ext cx="1001040" cy="4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35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06D532E-2624-5A40-865E-828BE8D619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FCC61-0658-5947-8832-8FEE650D34EC}"/>
              </a:ext>
            </a:extLst>
          </p:cNvPr>
          <p:cNvSpPr/>
          <p:nvPr userDrawn="1"/>
        </p:nvSpPr>
        <p:spPr>
          <a:xfrm>
            <a:off x="6003235" y="0"/>
            <a:ext cx="927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5C34526-C7A8-4E4B-9142-C49A8FFF28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263" y="3030172"/>
            <a:ext cx="5548737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130BB5B-4927-1A4D-A566-B31FCA0B50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2250" y="1151824"/>
            <a:ext cx="5548737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pic>
        <p:nvPicPr>
          <p:cNvPr id="4" name="Picture 2" descr="KFF">
            <a:extLst>
              <a:ext uri="{FF2B5EF4-FFF2-40B4-BE49-F238E27FC236}">
                <a16:creationId xmlns:a16="http://schemas.microsoft.com/office/drawing/2014/main" id="{C88444C9-7B55-2528-B076-BE6921F9B01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21882" r="12344" b="21277"/>
          <a:stretch/>
        </p:blipFill>
        <p:spPr bwMode="auto">
          <a:xfrm>
            <a:off x="10092905" y="6006989"/>
            <a:ext cx="1068874" cy="4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ircle with white arrow in it&#10;&#10;Description automatically generated">
            <a:extLst>
              <a:ext uri="{FF2B5EF4-FFF2-40B4-BE49-F238E27FC236}">
                <a16:creationId xmlns:a16="http://schemas.microsoft.com/office/drawing/2014/main" id="{D3B96824-1691-474F-E77F-1491EC1D71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33" y="5778500"/>
            <a:ext cx="906416" cy="90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72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04880B1-72C8-B940-B552-5205B2A633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144568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3B7C12-B8E2-4F45-9D68-C7361E7CC050}"/>
              </a:ext>
            </a:extLst>
          </p:cNvPr>
          <p:cNvSpPr/>
          <p:nvPr userDrawn="1"/>
        </p:nvSpPr>
        <p:spPr>
          <a:xfrm rot="5400000" flipV="1">
            <a:off x="1732889" y="3399266"/>
            <a:ext cx="6871749" cy="45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95690-4391-F342-9132-2B61189D4C7A}"/>
              </a:ext>
            </a:extLst>
          </p:cNvPr>
          <p:cNvSpPr/>
          <p:nvPr userDrawn="1"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6D7640-0CE9-D544-8661-56E59BB29F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9448" y="1655822"/>
            <a:ext cx="6011050" cy="13462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5827C6-74C0-6B48-A662-89185E54FE3D}"/>
              </a:ext>
            </a:extLst>
          </p:cNvPr>
          <p:cNvSpPr/>
          <p:nvPr userDrawn="1"/>
        </p:nvSpPr>
        <p:spPr>
          <a:xfrm>
            <a:off x="5772554" y="1532255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8174D49-B652-EC49-89A3-36D6508DBB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91872" y="548005"/>
            <a:ext cx="4468812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DF7FF6-E4A8-954D-9EB6-6329C0D48F0D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5772150" y="3375025"/>
            <a:ext cx="5969000" cy="29162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82CF933-8B03-3B01-3648-57C3C537B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154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0E5612-9E14-914C-954B-5AF8EE181666}"/>
              </a:ext>
            </a:extLst>
          </p:cNvPr>
          <p:cNvSpPr txBox="1"/>
          <p:nvPr userDrawn="1"/>
        </p:nvSpPr>
        <p:spPr>
          <a:xfrm>
            <a:off x="-4283002" y="933675"/>
            <a:ext cx="4303577" cy="130170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lvl="0" defTabSz="914400">
              <a:lnSpc>
                <a:spcPct val="110000"/>
              </a:lnSpc>
              <a:defRPr/>
            </a:pPr>
            <a:r>
              <a:rPr lang="en-US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0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B0BC08-04FE-1D42-B96C-88017B392D4B}"/>
              </a:ext>
            </a:extLst>
          </p:cNvPr>
          <p:cNvSpPr txBox="1"/>
          <p:nvPr userDrawn="1"/>
        </p:nvSpPr>
        <p:spPr>
          <a:xfrm>
            <a:off x="-4283001" y="2478465"/>
            <a:ext cx="3165688" cy="19697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2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B1A151-77CA-C342-A36E-003872A14369}"/>
              </a:ext>
            </a:extLst>
          </p:cNvPr>
          <p:cNvSpPr/>
          <p:nvPr userDrawn="1"/>
        </p:nvSpPr>
        <p:spPr>
          <a:xfrm rot="5400000" flipV="1">
            <a:off x="1329533" y="3406141"/>
            <a:ext cx="6858000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9E918E-2D5C-8444-9DB0-0961F999F4FF}"/>
              </a:ext>
            </a:extLst>
          </p:cNvPr>
          <p:cNvSpPr/>
          <p:nvPr userDrawn="1"/>
        </p:nvSpPr>
        <p:spPr>
          <a:xfrm>
            <a:off x="-4283002" y="2337276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85B15C4-D755-694C-8FCA-E270759902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9080" y="2540135"/>
            <a:ext cx="3950510" cy="25230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5374B-A52D-544D-AB58-2B45A5EFA904}"/>
              </a:ext>
            </a:extLst>
          </p:cNvPr>
          <p:cNvSpPr/>
          <p:nvPr userDrawn="1"/>
        </p:nvSpPr>
        <p:spPr>
          <a:xfrm>
            <a:off x="542186" y="2416568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F55F825-F4B7-1C44-98D2-E551BE165F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1504" y="1432318"/>
            <a:ext cx="3988086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6E09D9CB-4439-EC44-B0C0-A9EEA057437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944759" y="662206"/>
            <a:ext cx="6956425" cy="560228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A9277835-6D1B-2274-5206-52E2ECA14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5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AA8ADBB9-9350-3D4C-A59C-B818A0EAE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44" t="65704" r="50000" b="-13255"/>
          <a:stretch/>
        </p:blipFill>
        <p:spPr>
          <a:xfrm>
            <a:off x="10034763" y="0"/>
            <a:ext cx="2157237" cy="2004535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A9E8ACF-D91E-5642-97C5-3FF909000E7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17321415"/>
              </p:ext>
            </p:extLst>
          </p:nvPr>
        </p:nvGraphicFramePr>
        <p:xfrm>
          <a:off x="12501507" y="1130300"/>
          <a:ext cx="7014986" cy="459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F6DEF46-7CAF-C84F-9F00-E2387A4118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9080" y="2540135"/>
            <a:ext cx="3950510" cy="25230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B867DC-D6D3-124D-83F7-18AAB412FDEF}"/>
              </a:ext>
            </a:extLst>
          </p:cNvPr>
          <p:cNvSpPr/>
          <p:nvPr userDrawn="1"/>
        </p:nvSpPr>
        <p:spPr>
          <a:xfrm>
            <a:off x="542186" y="2416568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DDABC6E-1D43-9C47-9DAB-4702B2546E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1504" y="1432318"/>
            <a:ext cx="3988086" cy="984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2AA9BC98-B220-894E-839E-7A30CDDD2DD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876097" y="1432318"/>
            <a:ext cx="6684962" cy="42370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096B827-39E1-700A-BF34-283A924145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47734" y="6165632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37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request 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509CD43E-9ACF-9749-A93C-4C51E2E2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</a:blip>
          <a:srcRect l="38618" t="15067" r="1049" b="15067"/>
          <a:stretch/>
        </p:blipFill>
        <p:spPr>
          <a:xfrm>
            <a:off x="0" y="-1"/>
            <a:ext cx="3891064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D39F71-14E5-724F-9358-7CB69043555F}"/>
              </a:ext>
            </a:extLst>
          </p:cNvPr>
          <p:cNvSpPr/>
          <p:nvPr/>
        </p:nvSpPr>
        <p:spPr>
          <a:xfrm>
            <a:off x="-41414" y="1"/>
            <a:ext cx="12233413" cy="303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E638B7-7EEB-4742-BE0F-AB84084D00E2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AB1B13D-D2E9-764B-856E-98A49D04D9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00" y="3432387"/>
            <a:ext cx="9505950" cy="1960284"/>
          </a:xfrm>
        </p:spPr>
        <p:txBody>
          <a:bodyPr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err="1">
                <a:ln>
                  <a:noFill/>
                </a:ln>
                <a:solidFill>
                  <a:srgbClr val="1B54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tap-in@caiglobal.org</a:t>
            </a:r>
            <a:endParaRPr kumimoji="0" lang="en-US" sz="3200" b="0" i="0" u="sng" strike="noStrike" kern="1200" cap="none" spc="0" normalizeH="0" baseline="0" noProof="0">
              <a:ln>
                <a:noFill/>
              </a:ln>
              <a:solidFill>
                <a:srgbClr val="1B54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all TA needs and requests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20C1BE-0D90-8F49-B05A-88F675E8E5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1123637"/>
            <a:ext cx="8495794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5400" smtClean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/>
              <a:t>How to Request TA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F9760C6-9789-602B-96F0-41DEE71F4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65632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1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lumn content -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30DDB9-BA7A-9C45-9AC9-4AB3E6E81ACF}"/>
              </a:ext>
            </a:extLst>
          </p:cNvPr>
          <p:cNvSpPr/>
          <p:nvPr userDrawn="1"/>
        </p:nvSpPr>
        <p:spPr>
          <a:xfrm>
            <a:off x="8164749" y="-10916"/>
            <a:ext cx="110247" cy="6868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4CA41-F976-A745-A54B-6E561AA5374D}"/>
              </a:ext>
            </a:extLst>
          </p:cNvPr>
          <p:cNvSpPr/>
          <p:nvPr/>
        </p:nvSpPr>
        <p:spPr>
          <a:xfrm>
            <a:off x="8262026" y="-10916"/>
            <a:ext cx="3929974" cy="6858000"/>
          </a:xfrm>
          <a:prstGeom prst="rect">
            <a:avLst/>
          </a:prstGeom>
          <a:solidFill>
            <a:srgbClr val="659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9AE0367-6421-70C9-84DF-AD1A7F3610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5956" y="174203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Poll Question #1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BEF4E93-C0A9-39C0-A409-59421E462A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5315" y="1160462"/>
            <a:ext cx="5043719" cy="47323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FA83E-A664-23B7-A1D8-DC949275D51D}"/>
              </a:ext>
            </a:extLst>
          </p:cNvPr>
          <p:cNvSpPr/>
          <p:nvPr userDrawn="1"/>
        </p:nvSpPr>
        <p:spPr>
          <a:xfrm>
            <a:off x="1487396" y="1940756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A78251B-BF2B-18CB-BE23-3F9F845E89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1289" y="2041092"/>
            <a:ext cx="537725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FD4A2-279F-1D36-7735-C44D0CE25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8210" y="6072872"/>
            <a:ext cx="844232" cy="343416"/>
          </a:xfrm>
          <a:prstGeom prst="rect">
            <a:avLst/>
          </a:prstGeom>
        </p:spPr>
      </p:pic>
      <p:pic>
        <p:nvPicPr>
          <p:cNvPr id="7" name="Picture 6" descr="We are Greater Than HIV logo">
            <a:extLst>
              <a:ext uri="{FF2B5EF4-FFF2-40B4-BE49-F238E27FC236}">
                <a16:creationId xmlns:a16="http://schemas.microsoft.com/office/drawing/2014/main" id="{62EBF563-D52C-B4C6-6939-EAC7A0455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4" t="35058" r="34883" b="35121"/>
          <a:stretch/>
        </p:blipFill>
        <p:spPr>
          <a:xfrm>
            <a:off x="11369719" y="6009074"/>
            <a:ext cx="576049" cy="4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61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5BEE1FCA-4E31-FA43-AC3D-442DFDA92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</a:blip>
          <a:srcRect l="38618" t="15067" r="1049" b="15067"/>
          <a:stretch/>
        </p:blipFill>
        <p:spPr>
          <a:xfrm>
            <a:off x="6096000" y="-1"/>
            <a:ext cx="3891064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78C46C-1673-A041-826B-DE2EB3D51B9D}"/>
              </a:ext>
            </a:extLst>
          </p:cNvPr>
          <p:cNvSpPr/>
          <p:nvPr userDrawn="1"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320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FA714-7A9B-2A4E-B7CA-95B8B81ABBE2}"/>
              </a:ext>
            </a:extLst>
          </p:cNvPr>
          <p:cNvSpPr txBox="1"/>
          <p:nvPr userDrawn="1"/>
        </p:nvSpPr>
        <p:spPr>
          <a:xfrm>
            <a:off x="585941" y="1200933"/>
            <a:ext cx="3622082" cy="7682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8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fr-FR" sz="48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535A4-FAEA-E74A-AE43-D39CC2BEA8CF}"/>
              </a:ext>
            </a:extLst>
          </p:cNvPr>
          <p:cNvSpPr/>
          <p:nvPr userDrawn="1"/>
        </p:nvSpPr>
        <p:spPr>
          <a:xfrm>
            <a:off x="6013174" y="0"/>
            <a:ext cx="828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5867C1-6E08-7744-B67B-2CCC06CB4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502" y="2155342"/>
            <a:ext cx="4254494" cy="31351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A2CFE3-1C21-8B4C-9371-166D7575AA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59846" y="1141327"/>
            <a:ext cx="2465866" cy="53639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</a:t>
            </a:r>
            <a:endParaRPr kumimoji="0" lang="fr-FR" sz="320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6AB96D8-0FFD-9945-81CA-9516944EEE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55147" y="1779342"/>
            <a:ext cx="5343935" cy="160551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</a:t>
            </a:r>
            <a:br>
              <a:rPr lang="en-US"/>
            </a:br>
            <a:r>
              <a:rPr lang="en-US"/>
              <a:t>Title </a:t>
            </a:r>
            <a:br>
              <a:rPr lang="en-US"/>
            </a:br>
            <a:r>
              <a:rPr lang="en-US"/>
              <a:t>Email address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1CCDAA-39C7-DD49-980B-C78DD4A43B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55147" y="3845886"/>
            <a:ext cx="5343935" cy="21160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Secondary Contact</a:t>
            </a:r>
            <a:br>
              <a:rPr lang="en-US"/>
            </a:br>
            <a:r>
              <a:rPr lang="en-US"/>
              <a:t>Name </a:t>
            </a:r>
            <a:br>
              <a:rPr lang="en-US"/>
            </a:br>
            <a:r>
              <a:rPr lang="en-US"/>
              <a:t>Title </a:t>
            </a:r>
            <a:br>
              <a:rPr lang="en-US"/>
            </a:br>
            <a:r>
              <a:rPr lang="en-US"/>
              <a:t>Email address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E23F77F-E4A3-C25F-6496-EAEA9DDABE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5BEE1FCA-4E31-FA43-AC3D-442DFDA92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</a:blip>
          <a:srcRect l="38618" t="15067" r="1049" b="15067"/>
          <a:stretch/>
        </p:blipFill>
        <p:spPr>
          <a:xfrm>
            <a:off x="6096000" y="-1"/>
            <a:ext cx="3891064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78C46C-1673-A041-826B-DE2EB3D51B9D}"/>
              </a:ext>
            </a:extLst>
          </p:cNvPr>
          <p:cNvSpPr/>
          <p:nvPr userDrawn="1"/>
        </p:nvSpPr>
        <p:spPr>
          <a:xfrm>
            <a:off x="1" y="-1"/>
            <a:ext cx="609600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320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FA714-7A9B-2A4E-B7CA-95B8B81ABBE2}"/>
              </a:ext>
            </a:extLst>
          </p:cNvPr>
          <p:cNvSpPr txBox="1"/>
          <p:nvPr userDrawn="1"/>
        </p:nvSpPr>
        <p:spPr>
          <a:xfrm>
            <a:off x="585941" y="1200933"/>
            <a:ext cx="3622082" cy="7682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8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fr-FR" sz="48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535A4-FAEA-E74A-AE43-D39CC2BEA8CF}"/>
              </a:ext>
            </a:extLst>
          </p:cNvPr>
          <p:cNvSpPr/>
          <p:nvPr userDrawn="1"/>
        </p:nvSpPr>
        <p:spPr>
          <a:xfrm>
            <a:off x="6013174" y="0"/>
            <a:ext cx="828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5867C1-6E08-7744-B67B-2CCC06CB4D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502" y="2155342"/>
            <a:ext cx="4254494" cy="31351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A2CFE3-1C21-8B4C-9371-166D7575AA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59846" y="1141327"/>
            <a:ext cx="2465866" cy="53639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</a:t>
            </a:r>
            <a:endParaRPr kumimoji="0" lang="fr-FR" sz="320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6AB96D8-0FFD-9945-81CA-9516944EEE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55147" y="1779342"/>
            <a:ext cx="5343935" cy="160551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</a:t>
            </a:r>
            <a:br>
              <a:rPr lang="en-US"/>
            </a:br>
            <a:r>
              <a:rPr lang="en-US"/>
              <a:t>Title </a:t>
            </a:r>
            <a:br>
              <a:rPr lang="en-US"/>
            </a:br>
            <a:r>
              <a:rPr lang="en-US"/>
              <a:t>Email address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1CCDAA-39C7-DD49-980B-C78DD4A43B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55147" y="3845886"/>
            <a:ext cx="5343935" cy="21160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Secondary Contact</a:t>
            </a:r>
            <a:br>
              <a:rPr lang="en-US"/>
            </a:br>
            <a:r>
              <a:rPr lang="en-US"/>
              <a:t>Name </a:t>
            </a:r>
            <a:br>
              <a:rPr lang="en-US"/>
            </a:br>
            <a:r>
              <a:rPr lang="en-US"/>
              <a:t>Title </a:t>
            </a:r>
            <a:br>
              <a:rPr lang="en-US"/>
            </a:br>
            <a:r>
              <a:rPr lang="en-US"/>
              <a:t>Email address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605718E-6CD9-7CA3-9302-62856EF177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734" y="6165632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288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esenters_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629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98028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426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2671105-6192-46DB-B120-D59094B55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14824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CE5203B-12FE-452B-3C08-C2BAC5BF9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151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167E6FD1-1BAF-4D06-862F-B9B72EC0F7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72263" y="800099"/>
            <a:ext cx="4752975" cy="525780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746AF89-5C6C-6084-DE60-E5A6C9A30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876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EFD125C-74D8-D67E-43DF-F00BF69C2C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  <p:pic>
        <p:nvPicPr>
          <p:cNvPr id="3" name="Picture 2" descr="A city skyline with text&#10;&#10;Description automatically generated">
            <a:extLst>
              <a:ext uri="{FF2B5EF4-FFF2-40B4-BE49-F238E27FC236}">
                <a16:creationId xmlns:a16="http://schemas.microsoft.com/office/drawing/2014/main" id="{1F58EC92-AE2C-27C0-82A0-EEE286F073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5496" y="5928691"/>
            <a:ext cx="752683" cy="6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5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BEBE9-6D7F-8B5B-2683-8FCC8B356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1408" y="6187667"/>
            <a:ext cx="1001040" cy="4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361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resenters -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629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98028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426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2671105-6192-46DB-B120-D59094B55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14824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92A19E6-FD8B-6ECB-692E-21BADDB12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7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i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9AFDFE-8004-B945-97A7-94CAF5866F0F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904B0D8-FCFB-64EB-CEB5-DDB48F2F2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0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ood mo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43025" y="800098"/>
            <a:ext cx="5329238" cy="525780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4F91F00-191F-2771-32B8-36897B9D9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67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in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43025" y="1160463"/>
            <a:ext cx="4752975" cy="464502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B405387-64F3-4C6D-28D3-B1381E1F1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7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0D6F-39CD-8CB3-2927-47FC2C4B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B1A83-B962-ED61-F96D-F1588197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BD025-E37A-C900-0D6D-F6316361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548C9-8CEE-DB11-8E29-19FFBC9B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77C66-1790-8DCF-B3CA-57B94104E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846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in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24046" y="0"/>
            <a:ext cx="3567954" cy="6858000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3107CD2-63CE-F838-4FE4-88D73A044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009" y="6257044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242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A04EA87-5121-4DFC-BCCF-E229FBB461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35119" y="1105236"/>
            <a:ext cx="3903672" cy="464753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DFFB167-5AD6-FCDF-9378-E85234486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734" y="6154615"/>
            <a:ext cx="2153570" cy="6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007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in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FEDBDA94-24D5-41E5-9379-523B714182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6857999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1E622C-B0BB-7A43-9450-6EC8BF59A5C9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, text&#10;&#10;Description automatically generated">
            <a:extLst>
              <a:ext uri="{FF2B5EF4-FFF2-40B4-BE49-F238E27FC236}">
                <a16:creationId xmlns:a16="http://schemas.microsoft.com/office/drawing/2014/main" id="{DB9389B2-2103-ED33-1AE5-0BBB1AEDE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183" y="6173064"/>
            <a:ext cx="2172344" cy="6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860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09782CA7-4B81-F645-B21E-C666137D4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</a:blip>
          <a:srcRect l="38618" t="15067" r="1049" b="15067"/>
          <a:stretch/>
        </p:blipFill>
        <p:spPr>
          <a:xfrm>
            <a:off x="0" y="0"/>
            <a:ext cx="3891064" cy="685799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694DA7-6D7C-B44E-BF0C-1B13FBF614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1572" y="2011680"/>
            <a:ext cx="10148854" cy="2444567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5400" b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750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757350-94AF-1944-8739-6243DC393403}"/>
              </a:ext>
            </a:extLst>
          </p:cNvPr>
          <p:cNvSpPr/>
          <p:nvPr/>
        </p:nvSpPr>
        <p:spPr>
          <a:xfrm>
            <a:off x="-1" y="2119360"/>
            <a:ext cx="6103509" cy="47386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60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5C5EB0-F8E7-124E-B411-31DCE3AF94AE}"/>
              </a:ext>
            </a:extLst>
          </p:cNvPr>
          <p:cNvSpPr/>
          <p:nvPr userDrawn="1"/>
        </p:nvSpPr>
        <p:spPr>
          <a:xfrm>
            <a:off x="6096001" y="2119360"/>
            <a:ext cx="6169026" cy="47386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A313E05-BFE4-8F41-A37F-A3CBCB0FDE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5743" y="3017365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37836B-9959-3945-9EE7-4E86F746E8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2337" y="3017365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56A55F0-C835-0A41-B2A2-E8D9D32BA8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665" y="617838"/>
            <a:ext cx="10148854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smtClean="0"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A26C582A-CDB7-F14F-BB60-AA14B703C5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424" y="6255290"/>
            <a:ext cx="1662079" cy="3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276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B56B4C-B7DF-3746-B4CF-EBA8C199091A}"/>
              </a:ext>
            </a:extLst>
          </p:cNvPr>
          <p:cNvSpPr/>
          <p:nvPr/>
        </p:nvSpPr>
        <p:spPr>
          <a:xfrm>
            <a:off x="3031988" y="0"/>
            <a:ext cx="927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0A6E9-F86F-0348-A2AD-3BB95D4D3DCB}"/>
              </a:ext>
            </a:extLst>
          </p:cNvPr>
          <p:cNvSpPr/>
          <p:nvPr/>
        </p:nvSpPr>
        <p:spPr>
          <a:xfrm>
            <a:off x="0" y="0"/>
            <a:ext cx="30353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84793B06-1AEE-2049-A006-967489F08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5711" r="45592"/>
          <a:stretch/>
        </p:blipFill>
        <p:spPr>
          <a:xfrm>
            <a:off x="9198538" y="0"/>
            <a:ext cx="2993462" cy="19222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A0A91F-AB32-1642-B325-994606FF8114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D0D2CAD-2890-1446-8E20-34B1BE51B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2011" y="2757196"/>
            <a:ext cx="4785351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EFBE1-91E6-6C45-B23A-3E6D6F913A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6678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smtClean="0">
                <a:effectLst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1F0764-ACA1-514D-A206-63790FA4BB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2926" y="769119"/>
            <a:ext cx="5291362" cy="5288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4CC635FE-DCA5-AA43-8B00-6AD3C64F3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787" y="6238748"/>
            <a:ext cx="2091416" cy="39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3650"/>
      </p:ext>
    </p:extLst>
  </p:cSld>
  <p:clrMapOvr>
    <a:masterClrMapping/>
  </p:clrMapOvr>
  <p:hf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8B51F9-A962-7D45-BB66-3AEEFEF2A6E6}"/>
              </a:ext>
            </a:extLst>
          </p:cNvPr>
          <p:cNvSpPr/>
          <p:nvPr userDrawn="1"/>
        </p:nvSpPr>
        <p:spPr>
          <a:xfrm>
            <a:off x="0" y="0"/>
            <a:ext cx="28799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EC3649-F8D1-9A41-B646-61263B783F90}"/>
              </a:ext>
            </a:extLst>
          </p:cNvPr>
          <p:cNvSpPr/>
          <p:nvPr userDrawn="1"/>
        </p:nvSpPr>
        <p:spPr>
          <a:xfrm flipH="1" flipV="1">
            <a:off x="1068219" y="769120"/>
            <a:ext cx="4469451" cy="3555051"/>
          </a:xfrm>
          <a:prstGeom prst="rect">
            <a:avLst/>
          </a:prstGeom>
          <a:noFill/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envelope&#10;&#10;Description automatically generated">
            <a:extLst>
              <a:ext uri="{FF2B5EF4-FFF2-40B4-BE49-F238E27FC236}">
                <a16:creationId xmlns:a16="http://schemas.microsoft.com/office/drawing/2014/main" id="{A83A44C5-0480-EF4A-9E2D-3061E52FA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5711" r="45592"/>
          <a:stretch/>
        </p:blipFill>
        <p:spPr>
          <a:xfrm>
            <a:off x="9198538" y="0"/>
            <a:ext cx="2993462" cy="1922209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1C94B2C-76BA-8E47-A6C0-B31DCA5013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527" y="2757196"/>
            <a:ext cx="537725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F36C2E6-7987-C342-A271-FD2AECD027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1194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smtClean="0">
                <a:effectLst/>
              </a:defRPr>
            </a:lvl1pPr>
          </a:lstStyle>
          <a:p>
            <a:pPr lvl="0"/>
            <a:r>
              <a:rPr lang="en-US"/>
              <a:t>Poll Question #1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D253F33F-3BC1-664B-A172-FEC86CFEB3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5787" y="6238748"/>
            <a:ext cx="2091416" cy="391030"/>
          </a:xfrm>
          <a:prstGeom prst="rect">
            <a:avLst/>
          </a:prstGeom>
        </p:spPr>
      </p:pic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CC242F3-40C1-0A41-B516-2472C1CC98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445" y="1160463"/>
            <a:ext cx="4752975" cy="464502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793834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ain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629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98028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426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2671105-6192-46DB-B120-D59094B55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14824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1587E828-E13C-3E4D-B2DC-EF53607C4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9397" y="6311900"/>
            <a:ext cx="2091416" cy="39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156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8087BBC5-59E1-6541-ABDB-04774D1B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39000"/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8F51AA97-6BB6-CF41-80FF-EBF998378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16131989" y="-1684"/>
            <a:ext cx="3509473" cy="32610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F5929C4-F547-CF4C-851C-41777B09E63A}"/>
              </a:ext>
            </a:extLst>
          </p:cNvPr>
          <p:cNvSpPr/>
          <p:nvPr/>
        </p:nvSpPr>
        <p:spPr>
          <a:xfrm>
            <a:off x="1069051" y="2112865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60CBF2-837F-3B4B-95CD-3B3F0D1439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8009" y="617838"/>
            <a:ext cx="9846509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smtClean="0"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3F4146-337E-834D-96AA-DF01BC36E0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8010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6BED6CD-0DC5-D945-8471-3C6B387BE5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4954" y="3149640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EA1655-E5FB-0941-8F0C-23E8E2F85A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8010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C709076-CCC3-8A44-95B6-98C8A37E0A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8378" y="2476937"/>
            <a:ext cx="4706938" cy="6727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b="1" smtClean="0">
                <a:solidFill>
                  <a:schemeClr val="accent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CE2C6067-B342-4D41-89C2-421D6ACF47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5787" y="6238748"/>
            <a:ext cx="2091416" cy="39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81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ain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B8BB72-DE4E-D842-965E-4E9085F32FBA}"/>
              </a:ext>
            </a:extLst>
          </p:cNvPr>
          <p:cNvSpPr/>
          <p:nvPr/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24046" y="0"/>
            <a:ext cx="3567954" cy="6858000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7322BC3-94F5-CC4C-AAC8-80B9012B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04" y="6311900"/>
            <a:ext cx="2091416" cy="3910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87C885-183D-AB4C-8EB3-230EC8F3C541}"/>
              </a:ext>
            </a:extLst>
          </p:cNvPr>
          <p:cNvSpPr/>
          <p:nvPr/>
        </p:nvSpPr>
        <p:spPr>
          <a:xfrm>
            <a:off x="768151" y="2749196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7D2CAF-C2F1-9649-8505-709155D4227C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305294B-FB74-5A41-9D15-38CF159B1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alphaModFix amt="39000"/>
          </a:blip>
          <a:srcRect l="-744" t="65704" r="50000" b="-13255"/>
          <a:stretch/>
        </p:blipFill>
        <p:spPr>
          <a:xfrm>
            <a:off x="9309846" y="0"/>
            <a:ext cx="2882154" cy="2678138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D45FD53-8838-B746-A88F-5D4929CCDF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7387" y="4691624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1959BC1-E3DB-3247-B425-E8079C0977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26155" y="4691624"/>
            <a:ext cx="3246253" cy="15453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026B364-CB67-9445-98FA-A950FF1D0A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225" y="3624377"/>
            <a:ext cx="3287264" cy="100750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4DE694A-7774-3745-B2EF-1EF521AD88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9705" y="3624377"/>
            <a:ext cx="3287264" cy="100750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Lorem.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DD38896-3D23-C848-8CD9-218C34886D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9225" y="813046"/>
            <a:ext cx="5733288" cy="1770329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1566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9FF4D-613B-71F3-011F-8A717A1E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B6B5-6B29-7629-84C5-F8B763AAA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334B7-844D-639B-DD72-D48955315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20F0A-ADB8-3999-41AD-4A8840DA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D5870-B89A-179C-18A6-9A3CC455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6DAD2-4F5B-4330-96B5-DD08C8F6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696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73B4AD17-4978-A248-BC7A-7E122828F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6A2647-96EB-BE47-8C31-A025728A27B3}"/>
              </a:ext>
            </a:extLst>
          </p:cNvPr>
          <p:cNvSpPr/>
          <p:nvPr/>
        </p:nvSpPr>
        <p:spPr>
          <a:xfrm>
            <a:off x="689882" y="2114549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F7870D8-69AF-B741-8527-246221C329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665" y="617838"/>
            <a:ext cx="10148854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smtClean="0"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8A9D83-48E4-8343-AE12-86422BBAA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566" y="2509991"/>
            <a:ext cx="5276335" cy="3078970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smtClean="0">
                <a:effectLst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634F11C-6E8D-5D4C-B467-8845C6B39E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0379" y="2509991"/>
            <a:ext cx="5276335" cy="3078970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smtClean="0">
                <a:effectLst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0B73BC86-7B34-6D4D-84B5-8E1DF6A588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5787" y="6238748"/>
            <a:ext cx="2091416" cy="39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416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30DDB9-BA7A-9C45-9AC9-4AB3E6E81ACF}"/>
              </a:ext>
            </a:extLst>
          </p:cNvPr>
          <p:cNvSpPr/>
          <p:nvPr/>
        </p:nvSpPr>
        <p:spPr>
          <a:xfrm>
            <a:off x="8164749" y="-10916"/>
            <a:ext cx="110247" cy="6868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4CA41-F976-A745-A54B-6E561AA5374D}"/>
              </a:ext>
            </a:extLst>
          </p:cNvPr>
          <p:cNvSpPr/>
          <p:nvPr/>
        </p:nvSpPr>
        <p:spPr>
          <a:xfrm>
            <a:off x="8262026" y="-10916"/>
            <a:ext cx="39299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envelope&#10;&#10;Description automatically generated">
            <a:extLst>
              <a:ext uri="{FF2B5EF4-FFF2-40B4-BE49-F238E27FC236}">
                <a16:creationId xmlns:a16="http://schemas.microsoft.com/office/drawing/2014/main" id="{DFE74A14-91C9-8743-80DF-3598376D1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5711" r="45592"/>
          <a:stretch/>
        </p:blipFill>
        <p:spPr>
          <a:xfrm>
            <a:off x="9198538" y="-21832"/>
            <a:ext cx="2993462" cy="1922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1A0116-4ACE-AE4D-9B8A-25C3316278E6}"/>
              </a:ext>
            </a:extLst>
          </p:cNvPr>
          <p:cNvSpPr/>
          <p:nvPr/>
        </p:nvSpPr>
        <p:spPr>
          <a:xfrm flipH="1" flipV="1">
            <a:off x="7808067" y="1984442"/>
            <a:ext cx="3423722" cy="2897447"/>
          </a:xfrm>
          <a:prstGeom prst="rect">
            <a:avLst/>
          </a:prstGeom>
          <a:noFill/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BB319158-CD4F-0F4C-8D2E-53B20914E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24" y="6255290"/>
            <a:ext cx="1662079" cy="310757"/>
          </a:xfrm>
          <a:prstGeom prst="rect">
            <a:avLst/>
          </a:prstGeom>
        </p:spPr>
      </p:pic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22DA8F90-BFEA-0047-8918-59E960229D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35346" y="1338918"/>
            <a:ext cx="4274144" cy="417706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2BCBAA-92C4-254A-B5DD-BB1EEDA28FC1}"/>
              </a:ext>
            </a:extLst>
          </p:cNvPr>
          <p:cNvSpPr/>
          <p:nvPr userDrawn="1"/>
        </p:nvSpPr>
        <p:spPr>
          <a:xfrm>
            <a:off x="838275" y="2980492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78F0FE7-78B0-2942-A0C7-667BDFB56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418" y="3268234"/>
            <a:ext cx="427414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47BA4A8-1A2F-034A-99E6-0A18510D9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086" y="1115566"/>
            <a:ext cx="3979864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smtClean="0"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4611412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ll ques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111444-23FA-344F-B211-D48BC1256EB2}"/>
              </a:ext>
            </a:extLst>
          </p:cNvPr>
          <p:cNvSpPr/>
          <p:nvPr userDrawn="1"/>
        </p:nvSpPr>
        <p:spPr>
          <a:xfrm>
            <a:off x="0" y="0"/>
            <a:ext cx="287993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008F2F-6D5B-F240-8A9F-DBA8F1D9BAFA}"/>
              </a:ext>
            </a:extLst>
          </p:cNvPr>
          <p:cNvSpPr/>
          <p:nvPr userDrawn="1"/>
        </p:nvSpPr>
        <p:spPr>
          <a:xfrm flipH="1" flipV="1">
            <a:off x="1068219" y="769120"/>
            <a:ext cx="4469451" cy="3555051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2091CDE2-E704-B047-8A4F-AA3BCA809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5711" r="45592"/>
          <a:stretch/>
        </p:blipFill>
        <p:spPr>
          <a:xfrm>
            <a:off x="9198538" y="0"/>
            <a:ext cx="2993462" cy="192220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2EE84E-7A24-BE49-B421-40CBACE20E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527" y="2757196"/>
            <a:ext cx="537725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32546D-982B-F64E-9728-2FBFE5565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1194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Poll Question #1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F4F21-B0F8-A144-86CB-9E357CFD79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5787" y="6238748"/>
            <a:ext cx="2091416" cy="391030"/>
          </a:xfrm>
          <a:prstGeom prst="rect">
            <a:avLst/>
          </a:prstGeom>
        </p:spPr>
      </p:pic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460699CE-486C-174B-B9A9-359DB26344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445" y="1160463"/>
            <a:ext cx="4752975" cy="464502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02545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ll ques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111444-23FA-344F-B211-D48BC1256EB2}"/>
              </a:ext>
            </a:extLst>
          </p:cNvPr>
          <p:cNvSpPr/>
          <p:nvPr userDrawn="1"/>
        </p:nvSpPr>
        <p:spPr>
          <a:xfrm>
            <a:off x="0" y="0"/>
            <a:ext cx="287993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008F2F-6D5B-F240-8A9F-DBA8F1D9BAFA}"/>
              </a:ext>
            </a:extLst>
          </p:cNvPr>
          <p:cNvSpPr/>
          <p:nvPr userDrawn="1"/>
        </p:nvSpPr>
        <p:spPr>
          <a:xfrm flipH="1" flipV="1">
            <a:off x="1068219" y="769120"/>
            <a:ext cx="4469451" cy="3555051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2091CDE2-E704-B047-8A4F-AA3BCA809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5711" r="45592"/>
          <a:stretch/>
        </p:blipFill>
        <p:spPr>
          <a:xfrm>
            <a:off x="9198538" y="0"/>
            <a:ext cx="2993462" cy="192220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2EE84E-7A24-BE49-B421-40CBACE20E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527" y="2757196"/>
            <a:ext cx="5377254" cy="30411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32546D-982B-F64E-9728-2FBFE5565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1194" y="769120"/>
            <a:ext cx="5043719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b="1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Poll Question #1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F4F21-B0F8-A144-86CB-9E357CFD79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5787" y="6238748"/>
            <a:ext cx="2091416" cy="391030"/>
          </a:xfrm>
          <a:prstGeom prst="rect">
            <a:avLst/>
          </a:prstGeom>
        </p:spPr>
      </p:pic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460699CE-486C-174B-B9A9-359DB26344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445" y="1160463"/>
            <a:ext cx="4752975" cy="464502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D73BB-0F1D-762D-AD7F-E862025154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3535" y="6061500"/>
            <a:ext cx="1734482" cy="6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392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801-6EE9-0449-BD34-4A369B3E6AD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CE9F9-2FB7-DA4D-BA40-3BC6CA00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984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509CD43E-9ACF-9749-A93C-4C51E2E2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</a:blip>
          <a:srcRect l="38618" t="15067" r="1049" b="15067"/>
          <a:stretch/>
        </p:blipFill>
        <p:spPr>
          <a:xfrm>
            <a:off x="0" y="-1"/>
            <a:ext cx="3891064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D39F71-14E5-724F-9358-7CB69043555F}"/>
              </a:ext>
            </a:extLst>
          </p:cNvPr>
          <p:cNvSpPr/>
          <p:nvPr/>
        </p:nvSpPr>
        <p:spPr>
          <a:xfrm>
            <a:off x="-41414" y="1"/>
            <a:ext cx="12233413" cy="303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E638B7-7EEB-4742-BE0F-AB84084D00E2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AB1B13D-D2E9-764B-856E-98A49D04D9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00" y="3432387"/>
            <a:ext cx="9505950" cy="1960284"/>
          </a:xfrm>
        </p:spPr>
        <p:txBody>
          <a:bodyPr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err="1">
                <a:ln>
                  <a:noFill/>
                </a:ln>
                <a:solidFill>
                  <a:srgbClr val="1B54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tap-in@caiglobal.org</a:t>
            </a:r>
            <a:endParaRPr kumimoji="0" lang="en-US" sz="3200" b="0" i="0" u="sng" strike="noStrike" kern="1200" cap="none" spc="0" normalizeH="0" baseline="0" noProof="0">
              <a:ln>
                <a:noFill/>
              </a:ln>
              <a:solidFill>
                <a:srgbClr val="1B54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all TA needs and requests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20C1BE-0D90-8F49-B05A-88F675E8E5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1123637"/>
            <a:ext cx="8495794" cy="1686846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5400" smtClean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US"/>
              <a:t>How to Request TA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F7853E1-B0E8-9EAD-2B37-B61990643F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8793" y="6170543"/>
            <a:ext cx="2183620" cy="6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738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E0520-0322-6E49-BD0E-94AB7C437F33}"/>
              </a:ext>
            </a:extLst>
          </p:cNvPr>
          <p:cNvSpPr txBox="1"/>
          <p:nvPr/>
        </p:nvSpPr>
        <p:spPr>
          <a:xfrm>
            <a:off x="689882" y="4765191"/>
            <a:ext cx="306895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Capitalize on low hanging fruit </a:t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identify a ballpark </a:t>
            </a:r>
            <a:endParaRPr lang="fr-F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08DCD172-7E69-464D-A440-4F790B865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744" t="65704" r="50000" b="-13255"/>
          <a:stretch/>
        </p:blipFill>
        <p:spPr>
          <a:xfrm>
            <a:off x="8682527" y="0"/>
            <a:ext cx="3509473" cy="32610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E11112-0335-AB47-960E-33A07BE7331B}"/>
              </a:ext>
            </a:extLst>
          </p:cNvPr>
          <p:cNvSpPr/>
          <p:nvPr/>
        </p:nvSpPr>
        <p:spPr>
          <a:xfrm>
            <a:off x="689882" y="2114549"/>
            <a:ext cx="31656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DD31E7-C1D2-9D4E-8CB9-032B33CC95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5666" y="2509991"/>
            <a:ext cx="4706938" cy="3078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24BF90D-5577-5B46-805A-58357F017D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6714" y="2509991"/>
            <a:ext cx="5343558" cy="3078970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800" smtClean="0">
                <a:effectLst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4C0806F-D923-F64B-BF15-3853F6DD1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65" y="617838"/>
            <a:ext cx="10148854" cy="13595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000" smtClean="0"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.</a:t>
            </a:r>
          </a:p>
        </p:txBody>
      </p: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0F43F8CF-8464-4F49-A5D7-16E3603F19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5787" y="6238748"/>
            <a:ext cx="2091416" cy="39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443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C82EEB-67B4-A943-8099-F82C03117C18}"/>
              </a:ext>
            </a:extLst>
          </p:cNvPr>
          <p:cNvSpPr/>
          <p:nvPr/>
        </p:nvSpPr>
        <p:spPr>
          <a:xfrm>
            <a:off x="0" y="1917337"/>
            <a:ext cx="10141527" cy="298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1997A7-0638-FA47-ABE2-C400BEC7FE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7437" y="2619633"/>
            <a:ext cx="4752975" cy="124751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et Sut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971186EC-633F-6348-BEA3-D546C34125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4819" y="800100"/>
            <a:ext cx="4752975" cy="5257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561143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Blank" preserve="1" userDrawn="1">
  <p:cSld name="13_Blank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7"/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47" descr="A picture containing envelope  Description automatically generated"/>
          <p:cNvPicPr preferRelativeResize="0"/>
          <p:nvPr/>
        </p:nvPicPr>
        <p:blipFill rotWithShape="1">
          <a:blip r:embed="rId2">
            <a:alphaModFix/>
          </a:blip>
          <a:srcRect t="55709" r="45592"/>
          <a:stretch/>
        </p:blipFill>
        <p:spPr>
          <a:xfrm flipH="1">
            <a:off x="0" y="0"/>
            <a:ext cx="2993462" cy="192220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7"/>
          <p:cNvSpPr>
            <a:spLocks noGrp="1"/>
          </p:cNvSpPr>
          <p:nvPr>
            <p:ph type="pic" idx="2"/>
          </p:nvPr>
        </p:nvSpPr>
        <p:spPr>
          <a:xfrm>
            <a:off x="4542845" y="2171170"/>
            <a:ext cx="2846643" cy="1569604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418" name="Google Shape;418;p47"/>
          <p:cNvSpPr>
            <a:spLocks noGrp="1"/>
          </p:cNvSpPr>
          <p:nvPr>
            <p:ph type="pic" idx="3"/>
          </p:nvPr>
        </p:nvSpPr>
        <p:spPr>
          <a:xfrm>
            <a:off x="8184434" y="517461"/>
            <a:ext cx="2846643" cy="1569604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420" name="Google Shape;420;p47"/>
          <p:cNvSpPr>
            <a:spLocks noGrp="1"/>
          </p:cNvSpPr>
          <p:nvPr>
            <p:ph type="pic" idx="4"/>
          </p:nvPr>
        </p:nvSpPr>
        <p:spPr>
          <a:xfrm>
            <a:off x="5145399" y="3529602"/>
            <a:ext cx="2846643" cy="1569604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422" name="Google Shape;422;p47"/>
          <p:cNvSpPr>
            <a:spLocks noGrp="1"/>
          </p:cNvSpPr>
          <p:nvPr>
            <p:ph type="pic" idx="5"/>
          </p:nvPr>
        </p:nvSpPr>
        <p:spPr>
          <a:xfrm>
            <a:off x="8184434" y="3529602"/>
            <a:ext cx="2846643" cy="1569604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423" name="Google Shape;423;p47"/>
          <p:cNvSpPr/>
          <p:nvPr/>
        </p:nvSpPr>
        <p:spPr>
          <a:xfrm>
            <a:off x="838507" y="975557"/>
            <a:ext cx="3165688" cy="457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7"/>
          <p:cNvSpPr txBox="1">
            <a:spLocks noGrp="1"/>
          </p:cNvSpPr>
          <p:nvPr>
            <p:ph type="body" idx="6"/>
          </p:nvPr>
        </p:nvSpPr>
        <p:spPr>
          <a:xfrm>
            <a:off x="838507" y="517460"/>
            <a:ext cx="3704338" cy="67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47"/>
          <p:cNvSpPr txBox="1">
            <a:spLocks noGrp="1"/>
          </p:cNvSpPr>
          <p:nvPr>
            <p:ph type="body" idx="7"/>
          </p:nvPr>
        </p:nvSpPr>
        <p:spPr>
          <a:xfrm>
            <a:off x="5218691" y="2189242"/>
            <a:ext cx="2773352" cy="113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47"/>
          <p:cNvSpPr txBox="1">
            <a:spLocks noGrp="1"/>
          </p:cNvSpPr>
          <p:nvPr>
            <p:ph type="body" idx="8"/>
          </p:nvPr>
        </p:nvSpPr>
        <p:spPr>
          <a:xfrm>
            <a:off x="8199635" y="2189242"/>
            <a:ext cx="2773352" cy="113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47"/>
          <p:cNvSpPr txBox="1">
            <a:spLocks noGrp="1"/>
          </p:cNvSpPr>
          <p:nvPr>
            <p:ph type="body" idx="9"/>
          </p:nvPr>
        </p:nvSpPr>
        <p:spPr>
          <a:xfrm>
            <a:off x="6169292" y="5241166"/>
            <a:ext cx="2773352" cy="113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47"/>
          <p:cNvSpPr txBox="1">
            <a:spLocks noGrp="1"/>
          </p:cNvSpPr>
          <p:nvPr>
            <p:ph type="body" idx="13"/>
          </p:nvPr>
        </p:nvSpPr>
        <p:spPr>
          <a:xfrm>
            <a:off x="8199635" y="5170186"/>
            <a:ext cx="2773352" cy="113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0" name="Google Shape;430;p47" descr="Text  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424" y="6255290"/>
            <a:ext cx="1662079" cy="310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4983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rand Blue">
    <p:bg>
      <p:bgPr>
        <a:solidFill>
          <a:srgbClr val="307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11AFA4-9614-18BE-D330-40803A00D5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879" y="1143000"/>
            <a:ext cx="9144000" cy="123983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Title. Please Keep It to Two Lines, if Possible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3DF186-5A26-9C28-3CD7-6FB751A3DC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9879" y="2513612"/>
            <a:ext cx="9144000" cy="392304"/>
          </a:xfrm>
        </p:spPr>
        <p:txBody>
          <a:bodyPr wrap="none"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599E0339-4031-B495-6F41-33D5C00E37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9879" y="3431032"/>
            <a:ext cx="3817937" cy="22859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6369EB6C-D0B6-256D-C219-538E2C28CD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9879" y="3742113"/>
            <a:ext cx="3817937" cy="22859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9212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80.xml"/><Relationship Id="rId68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91.xml"/><Relationship Id="rId79" Type="http://schemas.openxmlformats.org/officeDocument/2006/relationships/slideLayout" Target="../slideLayouts/slideLayout96.xml"/><Relationship Id="rId5" Type="http://schemas.openxmlformats.org/officeDocument/2006/relationships/slideLayout" Target="../slideLayouts/slideLayout22.xml"/><Relationship Id="rId61" Type="http://schemas.openxmlformats.org/officeDocument/2006/relationships/slideLayout" Target="../slideLayouts/slideLayout78.xml"/><Relationship Id="rId82" Type="http://schemas.openxmlformats.org/officeDocument/2006/relationships/theme" Target="../theme/theme2.xml"/><Relationship Id="rId1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64" Type="http://schemas.openxmlformats.org/officeDocument/2006/relationships/slideLayout" Target="../slideLayouts/slideLayout81.xml"/><Relationship Id="rId69" Type="http://schemas.openxmlformats.org/officeDocument/2006/relationships/slideLayout" Target="../slideLayouts/slideLayout86.xml"/><Relationship Id="rId7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72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97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76.xml"/><Relationship Id="rId67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62" Type="http://schemas.openxmlformats.org/officeDocument/2006/relationships/slideLayout" Target="../slideLayouts/slideLayout79.xml"/><Relationship Id="rId70" Type="http://schemas.openxmlformats.org/officeDocument/2006/relationships/slideLayout" Target="../slideLayouts/slideLayout87.xml"/><Relationship Id="rId75" Type="http://schemas.openxmlformats.org/officeDocument/2006/relationships/slideLayout" Target="../slideLayouts/slideLayout9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77.xml"/><Relationship Id="rId65" Type="http://schemas.openxmlformats.org/officeDocument/2006/relationships/slideLayout" Target="../slideLayouts/slideLayout82.xml"/><Relationship Id="rId73" Type="http://schemas.openxmlformats.org/officeDocument/2006/relationships/slideLayout" Target="../slideLayouts/slideLayout90.xml"/><Relationship Id="rId78" Type="http://schemas.openxmlformats.org/officeDocument/2006/relationships/slideLayout" Target="../slideLayouts/slideLayout95.xml"/><Relationship Id="rId8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7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24.xml"/><Relationship Id="rId7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66" Type="http://schemas.openxmlformats.org/officeDocument/2006/relationships/slideLayout" Target="../slideLayouts/slideLayout8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A4647-2EAD-01E8-AB80-A433248A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6102E-2938-AAA2-8F3E-272AB211C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2FE0F-D63E-09A2-6C50-0B2F3E465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D320B-A864-499B-A92B-68DEF06C3A9B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F50DA-4A00-2690-C7C9-609807BD1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D2769-0B64-696F-316E-17060AF14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7EDA5-9434-4DA7-B3CB-36C9039A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745" r:id="rId3"/>
    <p:sldLayoutId id="2147483808" r:id="rId4"/>
    <p:sldLayoutId id="2147483806" r:id="rId5"/>
    <p:sldLayoutId id="2147483809" r:id="rId6"/>
    <p:sldLayoutId id="214748381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8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844E-F868-FC41-95EE-0ED89CC5932C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3738-098A-6C4E-A05D-CB8C404645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DB0EDF-A151-7947-ABEF-4E9ECC215AE8}"/>
              </a:ext>
            </a:extLst>
          </p:cNvPr>
          <p:cNvSpPr/>
          <p:nvPr/>
        </p:nvSpPr>
        <p:spPr>
          <a:xfrm>
            <a:off x="279400" y="0"/>
            <a:ext cx="4064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  <p:sldLayoutId id="2147483721" r:id="rId60"/>
    <p:sldLayoutId id="2147483722" r:id="rId61"/>
    <p:sldLayoutId id="2147483723" r:id="rId62"/>
    <p:sldLayoutId id="2147483724" r:id="rId63"/>
    <p:sldLayoutId id="2147483725" r:id="rId64"/>
    <p:sldLayoutId id="2147483726" r:id="rId65"/>
    <p:sldLayoutId id="2147483727" r:id="rId66"/>
    <p:sldLayoutId id="2147483728" r:id="rId67"/>
    <p:sldLayoutId id="2147483729" r:id="rId68"/>
    <p:sldLayoutId id="2147483730" r:id="rId69"/>
    <p:sldLayoutId id="2147483731" r:id="rId70"/>
    <p:sldLayoutId id="2147483732" r:id="rId71"/>
    <p:sldLayoutId id="2147483733" r:id="rId72"/>
    <p:sldLayoutId id="2147483734" r:id="rId73"/>
    <p:sldLayoutId id="2147483735" r:id="rId74"/>
    <p:sldLayoutId id="2147483736" r:id="rId75"/>
    <p:sldLayoutId id="2147483737" r:id="rId76"/>
    <p:sldLayoutId id="2147483738" r:id="rId77"/>
    <p:sldLayoutId id="2147483739" r:id="rId78"/>
    <p:sldLayoutId id="2147483740" r:id="rId79"/>
    <p:sldLayoutId id="2147483741" r:id="rId80"/>
    <p:sldLayoutId id="2147483742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6B87AF-E488-68F9-1139-E931BDD7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7101C-98CB-1B6C-5084-4094018ED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3FC9E-C9A1-B582-F575-41F3E1CEB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1CC558-7211-384A-9880-A15D09F84D1C}" type="datetime4">
              <a:rPr lang="en-US" smtClean="0"/>
              <a:t>March 23,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B96EB-B9A6-936F-813F-F93B818E6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8D435-48B5-EF6B-2BC4-130D9EA94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8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6B87AF-E488-68F9-1139-E931BDD7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7101C-98CB-1B6C-5084-4094018ED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3FC9E-C9A1-B582-F575-41F3E1CEB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1CC558-7211-384A-9880-A15D09F84D1C}" type="datetime4">
              <a:rPr lang="en-US" smtClean="0"/>
              <a:t>March 23,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B96EB-B9A6-936F-813F-F93B818E6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8D435-48B5-EF6B-2BC4-130D9EA94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6142A5-CEFE-874B-8101-CFF93152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8574"/>
      </p:ext>
    </p:extLst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aterthan.org/product/hiv-prep-there-are-options-motion-graphics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bcM5Hqbd800&amp;t=1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inrJKOm7P6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C66C851_F31A73F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UidzGL1p3w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jp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g"/><Relationship Id="rId1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14DDA-A41F-C039-C0DC-8CEB9F87A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2F4F7685-1C36-C075-B2D4-16539C02134B}"/>
              </a:ext>
            </a:extLst>
          </p:cNvPr>
          <p:cNvSpPr txBox="1">
            <a:spLocks/>
          </p:cNvSpPr>
          <p:nvPr/>
        </p:nvSpPr>
        <p:spPr>
          <a:xfrm>
            <a:off x="964783" y="1682019"/>
            <a:ext cx="10262434" cy="34939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Let’s Talk About PrEP!</a:t>
            </a:r>
            <a:b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Tips and Tools for Effective Messaging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Presentation for the Equitable Injectable </a:t>
            </a:r>
            <a:r>
              <a:rPr lang="en-US" sz="2000" dirty="0" err="1">
                <a:solidFill>
                  <a:srgbClr val="FFFFFF"/>
                </a:solidFill>
              </a:rPr>
              <a:t>PrEP</a:t>
            </a:r>
            <a:r>
              <a:rPr lang="en-US" sz="2000" dirty="0">
                <a:solidFill>
                  <a:srgbClr val="FFFFFF"/>
                </a:solidFill>
              </a:rPr>
              <a:t> in Los Angeles County Initiative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FFFFFF"/>
                </a:solidFill>
              </a:rPr>
              <a:t>Robbyn Kistler, Senior Consultant, KFF’s Social Impact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March 2</a:t>
            </a:r>
            <a:r>
              <a:rPr lang="en-US" sz="1800" b="0" dirty="0">
                <a:solidFill>
                  <a:srgbClr val="FFFFFF"/>
                </a:solidFill>
              </a:rPr>
              <a:t>6, 2024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4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E1AFCE-C465-6479-B597-9A6951359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044" y="1029591"/>
            <a:ext cx="3299911" cy="422820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B9E99-338D-38F6-E0D6-C3B63B6BFC1B}"/>
              </a:ext>
            </a:extLst>
          </p:cNvPr>
          <p:cNvSpPr txBox="1"/>
          <p:nvPr/>
        </p:nvSpPr>
        <p:spPr>
          <a:xfrm>
            <a:off x="3169914" y="5365744"/>
            <a:ext cx="585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CLICK TO WATCH ANIMATED VIDEO “</a:t>
            </a:r>
            <a:r>
              <a:rPr lang="en-US" i="0" dirty="0">
                <a:solidFill>
                  <a:srgbClr val="0F0F0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What is PrEP?”</a:t>
            </a:r>
            <a:endParaRPr lang="en-US" i="0" dirty="0">
              <a:solidFill>
                <a:srgbClr val="0F0F0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84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40B64-8E14-C92A-7237-0D7C7634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ACA8DE7-7401-69C8-30F5-179EB948A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5652" y="769120"/>
            <a:ext cx="5043719" cy="132950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Trustworthy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31D9F-C821-0DC7-02F3-C07C2E2197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15935" y="2757196"/>
            <a:ext cx="5377254" cy="304112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1FC65658-1EF8-4F26-2704-157ACD1DC859}"/>
              </a:ext>
            </a:extLst>
          </p:cNvPr>
          <p:cNvSpPr txBox="1">
            <a:spLocks/>
          </p:cNvSpPr>
          <p:nvPr/>
        </p:nvSpPr>
        <p:spPr>
          <a:xfrm>
            <a:off x="1415652" y="2361731"/>
            <a:ext cx="5181680" cy="304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Relatable messengers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Honest conversations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Non-judgmental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Responsive to needs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with a beard&#10;&#10;Description automatically generated">
            <a:extLst>
              <a:ext uri="{FF2B5EF4-FFF2-40B4-BE49-F238E27FC236}">
                <a16:creationId xmlns:a16="http://schemas.microsoft.com/office/drawing/2014/main" id="{D99AB001-F9AD-2E26-716A-9583C0A02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6" r="9858" b="30601"/>
          <a:stretch/>
        </p:blipFill>
        <p:spPr>
          <a:xfrm>
            <a:off x="6459371" y="1059677"/>
            <a:ext cx="4786526" cy="451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7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7F5ABC-DBCF-47A4-EBBA-B35C284EA33E}"/>
              </a:ext>
            </a:extLst>
          </p:cNvPr>
          <p:cNvGrpSpPr/>
          <p:nvPr/>
        </p:nvGrpSpPr>
        <p:grpSpPr>
          <a:xfrm>
            <a:off x="3169914" y="1488684"/>
            <a:ext cx="5852172" cy="3880632"/>
            <a:chOff x="3169914" y="1289300"/>
            <a:chExt cx="5852172" cy="3880632"/>
          </a:xfrm>
        </p:grpSpPr>
        <p:pic>
          <p:nvPicPr>
            <p:cNvPr id="4" name="Picture 3" descr="A person with a beard&#10;&#10;Description automatically generated">
              <a:extLst>
                <a:ext uri="{FF2B5EF4-FFF2-40B4-BE49-F238E27FC236}">
                  <a16:creationId xmlns:a16="http://schemas.microsoft.com/office/drawing/2014/main" id="{EAFE20F4-F3D5-9174-1C9A-05F889DB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914" y="1289300"/>
              <a:ext cx="5852172" cy="32918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017AE8-D1E2-326C-098C-27AB8B1F0E90}"/>
                </a:ext>
              </a:extLst>
            </p:cNvPr>
            <p:cNvSpPr txBox="1"/>
            <p:nvPr/>
          </p:nvSpPr>
          <p:spPr>
            <a:xfrm>
              <a:off x="3169914" y="4800600"/>
              <a:ext cx="5852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CLICK TO WATCH VIDEO “</a:t>
              </a:r>
              <a:r>
                <a:rPr lang="en-US" i="0" dirty="0">
                  <a:solidFill>
                    <a:srgbClr val="0F0F0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Powered by PrEP: Michael”</a:t>
              </a:r>
              <a:endParaRPr lang="en-US" i="0" dirty="0">
                <a:solidFill>
                  <a:srgbClr val="0F0F0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064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white coat&#10;&#10;Description automatically generated">
            <a:extLst>
              <a:ext uri="{FF2B5EF4-FFF2-40B4-BE49-F238E27FC236}">
                <a16:creationId xmlns:a16="http://schemas.microsoft.com/office/drawing/2014/main" id="{B41C3AA9-64DF-605B-CBDE-8BE4C6A21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4" y="1488683"/>
            <a:ext cx="5852172" cy="32918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0428C0-86EB-09E6-A1BB-1EBB3CBFBF62}"/>
              </a:ext>
            </a:extLst>
          </p:cNvPr>
          <p:cNvSpPr txBox="1"/>
          <p:nvPr/>
        </p:nvSpPr>
        <p:spPr>
          <a:xfrm>
            <a:off x="3169914" y="4999984"/>
            <a:ext cx="585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CLICK TO WATCH VIDEO “</a:t>
            </a:r>
            <a:r>
              <a:rPr lang="en-US" i="0" dirty="0">
                <a:solidFill>
                  <a:srgbClr val="0F0F0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Let’s Talk About PrEP”</a:t>
            </a:r>
            <a:endParaRPr lang="en-US" i="0" dirty="0">
              <a:solidFill>
                <a:srgbClr val="0F0F0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5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2E6E324-0B0D-2839-5497-AB2D96E14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3" y="1653731"/>
            <a:ext cx="4683359" cy="351181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4383E7E-3D58-54E1-FB66-B77E05E73F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Shows personal benefit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Empowering &amp; hopeful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Appeals to mind &amp; heart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Fits media platforms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FC77C80-4EF3-705B-596E-2E86FC8AA1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Engaging</a:t>
            </a:r>
          </a:p>
        </p:txBody>
      </p:sp>
    </p:spTree>
    <p:extLst>
      <p:ext uri="{BB962C8B-B14F-4D97-AF65-F5344CB8AC3E}">
        <p14:creationId xmlns:p14="http://schemas.microsoft.com/office/powerpoint/2010/main" val="4078597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blue jacket&#10;&#10;Description automatically generated">
            <a:extLst>
              <a:ext uri="{FF2B5EF4-FFF2-40B4-BE49-F238E27FC236}">
                <a16:creationId xmlns:a16="http://schemas.microsoft.com/office/drawing/2014/main" id="{4A002746-F945-8C80-0417-5D3856A9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4" y="1488683"/>
            <a:ext cx="5852172" cy="329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E9B74-306A-7BFB-B5A2-2E0F372E41C4}"/>
              </a:ext>
            </a:extLst>
          </p:cNvPr>
          <p:cNvSpPr txBox="1"/>
          <p:nvPr/>
        </p:nvSpPr>
        <p:spPr>
          <a:xfrm>
            <a:off x="3169914" y="4999984"/>
            <a:ext cx="585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CLICK TO WATCH VIDEO “</a:t>
            </a:r>
            <a:r>
              <a:rPr lang="en-US" i="0" dirty="0">
                <a:solidFill>
                  <a:srgbClr val="0F0F0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Powered by PrEP: Nichole”</a:t>
            </a:r>
            <a:endParaRPr lang="en-US" i="0" dirty="0">
              <a:solidFill>
                <a:srgbClr val="0F0F0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43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34CCF6-92FD-593B-57E1-0CE0EFF701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Visuals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Size &amp; colors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Voiceover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Subtitles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 jargon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1BDF1B-92EE-6629-2BFC-850302FC22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CE0E5C-738D-A764-CBCD-3EF3E9E585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C0BFAA4A-BB90-31E9-2AAD-E511E95B405A}"/>
              </a:ext>
            </a:extLst>
          </p:cNvPr>
          <p:cNvSpPr/>
          <p:nvPr/>
        </p:nvSpPr>
        <p:spPr>
          <a:xfrm>
            <a:off x="10461812" y="191618"/>
            <a:ext cx="1254924" cy="968845"/>
          </a:xfrm>
          <a:custGeom>
            <a:avLst/>
            <a:gdLst/>
            <a:ahLst/>
            <a:cxnLst/>
            <a:rect l="l" t="t" r="r" b="b"/>
            <a:pathLst>
              <a:path w="2719232" h="2158390">
                <a:moveTo>
                  <a:pt x="0" y="0"/>
                </a:moveTo>
                <a:lnTo>
                  <a:pt x="2719231" y="0"/>
                </a:lnTo>
                <a:lnTo>
                  <a:pt x="2719231" y="2158390"/>
                </a:lnTo>
                <a:lnTo>
                  <a:pt x="0" y="21583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5C362-E356-3F33-8D9B-9FBE3E83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7594" y="1160460"/>
            <a:ext cx="4812927" cy="4907830"/>
          </a:xfrm>
          <a:prstGeom prst="rect">
            <a:avLst/>
          </a:prstGeom>
          <a:ln>
            <a:solidFill>
              <a:srgbClr val="BCBFBE"/>
            </a:solidFill>
          </a:ln>
        </p:spPr>
      </p:pic>
    </p:spTree>
    <p:extLst>
      <p:ext uri="{BB962C8B-B14F-4D97-AF65-F5344CB8AC3E}">
        <p14:creationId xmlns:p14="http://schemas.microsoft.com/office/powerpoint/2010/main" val="809296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76943-111C-8E0D-8EA7-901FE6EED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C7582BE-9652-78AD-E9D4-2B6855E521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8056" y="460361"/>
            <a:ext cx="5043719" cy="168684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Actionable</a:t>
            </a:r>
          </a:p>
        </p:txBody>
      </p:sp>
      <p:pic>
        <p:nvPicPr>
          <p:cNvPr id="9" name="Picture Placeholder 8" descr="A person holding a cell phone&#10;&#10;Description automatically generated">
            <a:extLst>
              <a:ext uri="{FF2B5EF4-FFF2-40B4-BE49-F238E27FC236}">
                <a16:creationId xmlns:a16="http://schemas.microsoft.com/office/drawing/2014/main" id="{B2AC4DC0-6CD9-24BF-2290-295853C765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/>
        </p:blipFill>
        <p:spPr>
          <a:xfrm>
            <a:off x="7253871" y="1632186"/>
            <a:ext cx="3830083" cy="3593627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387F4EE-E245-E130-3D3F-62E9435EEA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8055" y="2305934"/>
            <a:ext cx="5565887" cy="3041127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Clear next steps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Shows pathways to overcoming barriers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Where to find more information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Connects to local resources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246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C326D-86DB-D196-96C8-CF0ED382B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DACE2F-7FFD-F6CD-EA4A-7F3B50557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3197" y="2545916"/>
            <a:ext cx="7865605" cy="1239832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Resources to Support Your Outreach</a:t>
            </a:r>
          </a:p>
        </p:txBody>
      </p:sp>
    </p:spTree>
    <p:extLst>
      <p:ext uri="{BB962C8B-B14F-4D97-AF65-F5344CB8AC3E}">
        <p14:creationId xmlns:p14="http://schemas.microsoft.com/office/powerpoint/2010/main" val="221428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8FB67-2AEA-891F-8B42-B4B4C522D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567A2E3-1842-1C48-4D0E-67A72F49AAE2}"/>
              </a:ext>
            </a:extLst>
          </p:cNvPr>
          <p:cNvSpPr txBox="1"/>
          <p:nvPr/>
        </p:nvSpPr>
        <p:spPr>
          <a:xfrm>
            <a:off x="1021976" y="665197"/>
            <a:ext cx="11058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Greater Than HIV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aterials Are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5D25D7-B73A-482F-CFCB-AB35BD77E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116" y="1915377"/>
            <a:ext cx="5381768" cy="3027245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</p:pic>
    </p:spTree>
    <p:extLst>
      <p:ext uri="{BB962C8B-B14F-4D97-AF65-F5344CB8AC3E}">
        <p14:creationId xmlns:p14="http://schemas.microsoft.com/office/powerpoint/2010/main" val="197679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36FBC-9E6D-2385-F106-7551176C8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72CDF0-98EF-2224-FCE1-11E464F09C59}"/>
              </a:ext>
            </a:extLst>
          </p:cNvPr>
          <p:cNvSpPr txBox="1"/>
          <p:nvPr/>
        </p:nvSpPr>
        <p:spPr>
          <a:xfrm>
            <a:off x="9147675" y="1380954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GreaterThan.org/Materials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0515A5-9384-F52A-0B29-4514BE045E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00ABE0D2-7BE3-C032-0DFF-04C4F646E969}"/>
              </a:ext>
            </a:extLst>
          </p:cNvPr>
          <p:cNvSpPr txBox="1">
            <a:spLocks/>
          </p:cNvSpPr>
          <p:nvPr/>
        </p:nvSpPr>
        <p:spPr>
          <a:xfrm>
            <a:off x="723900" y="2216944"/>
            <a:ext cx="270651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BFD7F3-FA25-4A89-72BC-710A6F65E2FD}"/>
              </a:ext>
            </a:extLst>
          </p:cNvPr>
          <p:cNvSpPr txBox="1">
            <a:spLocks/>
          </p:cNvSpPr>
          <p:nvPr/>
        </p:nvSpPr>
        <p:spPr>
          <a:xfrm>
            <a:off x="4229100" y="1997114"/>
            <a:ext cx="7391400" cy="34799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KFF’s Greater Than HIV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Effective </a:t>
            </a:r>
            <a:r>
              <a:rPr lang="en-US" sz="280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PrEP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Messaging</a:t>
            </a:r>
            <a:endParaRPr lang="en-US" sz="28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Resources to Support Your Outreach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Discussion &amp; Questions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7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6B74E-134D-18C2-4071-BE875F911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D6CBD5A-F248-0314-90A4-4E45BFCF0971}"/>
              </a:ext>
            </a:extLst>
          </p:cNvPr>
          <p:cNvSpPr txBox="1"/>
          <p:nvPr/>
        </p:nvSpPr>
        <p:spPr>
          <a:xfrm>
            <a:off x="1021976" y="665197"/>
            <a:ext cx="11058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Greater Than HIV Materials Are For You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34F8E8-B541-AE6B-1622-FA19D62838F5}"/>
              </a:ext>
            </a:extLst>
          </p:cNvPr>
          <p:cNvSpPr txBox="1"/>
          <p:nvPr/>
        </p:nvSpPr>
        <p:spPr>
          <a:xfrm>
            <a:off x="9188970" y="1533219"/>
            <a:ext cx="2705725" cy="475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822F07-84BF-4FB1-D932-B665455DD247}"/>
              </a:ext>
            </a:extLst>
          </p:cNvPr>
          <p:cNvGrpSpPr/>
          <p:nvPr/>
        </p:nvGrpSpPr>
        <p:grpSpPr>
          <a:xfrm>
            <a:off x="6096000" y="1770948"/>
            <a:ext cx="4372303" cy="3553833"/>
            <a:chOff x="1318022" y="1543764"/>
            <a:chExt cx="3851975" cy="3211279"/>
          </a:xfrm>
        </p:grpSpPr>
        <p:pic>
          <p:nvPicPr>
            <p:cNvPr id="6" name="Picture 5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2225680C-DBE9-87CB-ED58-20722F193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43"/>
            <a:stretch/>
          </p:blipFill>
          <p:spPr>
            <a:xfrm>
              <a:off x="1318022" y="1543764"/>
              <a:ext cx="3851975" cy="3118875"/>
            </a:xfrm>
            <a:prstGeom prst="rect">
              <a:avLst/>
            </a:prstGeom>
            <a:noFill/>
            <a:ln>
              <a:solidFill>
                <a:srgbClr val="BCBFBE"/>
              </a:solidFill>
            </a:ln>
          </p:spPr>
        </p:pic>
        <p:pic>
          <p:nvPicPr>
            <p:cNvPr id="4" name="Picture 3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388ABFD2-5659-3479-C66F-F32ECC4C3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47"/>
            <a:stretch/>
          </p:blipFill>
          <p:spPr>
            <a:xfrm>
              <a:off x="1318022" y="2308852"/>
              <a:ext cx="3851975" cy="2446191"/>
            </a:xfrm>
            <a:prstGeom prst="rect">
              <a:avLst/>
            </a:prstGeom>
            <a:noFill/>
            <a:ln>
              <a:solidFill>
                <a:srgbClr val="BCBFBE"/>
              </a:solidFill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BB4289A-E339-6654-EB88-16EA101B9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76" y="1770948"/>
            <a:ext cx="4372303" cy="4402667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7AAADC-83E5-D3B2-69F1-F10F82D24675}"/>
              </a:ext>
            </a:extLst>
          </p:cNvPr>
          <p:cNvSpPr/>
          <p:nvPr/>
        </p:nvSpPr>
        <p:spPr>
          <a:xfrm>
            <a:off x="9117732" y="3166533"/>
            <a:ext cx="1279333" cy="215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97743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A5A05-3AFE-7A3E-B87F-98F831B6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A91E0D-8E81-6510-7BEF-08A2C22BD4A3}"/>
              </a:ext>
            </a:extLst>
          </p:cNvPr>
          <p:cNvSpPr txBox="1"/>
          <p:nvPr/>
        </p:nvSpPr>
        <p:spPr>
          <a:xfrm>
            <a:off x="1021976" y="665197"/>
            <a:ext cx="11058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Greater Than HIV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aterials Are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5E56B7-3E30-B18D-138E-E494ED7BF49F}"/>
              </a:ext>
            </a:extLst>
          </p:cNvPr>
          <p:cNvGrpSpPr/>
          <p:nvPr/>
        </p:nvGrpSpPr>
        <p:grpSpPr>
          <a:xfrm>
            <a:off x="515626" y="1833960"/>
            <a:ext cx="11160748" cy="3124022"/>
            <a:chOff x="569154" y="1620506"/>
            <a:chExt cx="11160748" cy="31240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B86F04-F512-F80B-894E-3BAB755FA959}"/>
                </a:ext>
              </a:extLst>
            </p:cNvPr>
            <p:cNvGrpSpPr/>
            <p:nvPr/>
          </p:nvGrpSpPr>
          <p:grpSpPr>
            <a:xfrm>
              <a:off x="569154" y="1653943"/>
              <a:ext cx="5420701" cy="3090585"/>
              <a:chOff x="569154" y="1653943"/>
              <a:chExt cx="5420701" cy="309058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3F8B9E5-05AC-BAA6-78E8-CF7FA7F11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9154" y="1653943"/>
                <a:ext cx="5420701" cy="172738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68ADD76-36A4-4D87-E857-B6A7716FC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154" y="3476672"/>
                <a:ext cx="3897483" cy="1267856"/>
              </a:xfrm>
              <a:prstGeom prst="rect">
                <a:avLst/>
              </a:prstGeom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CDE54032-E869-472D-0B17-954076B846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6637" y="3605630"/>
                <a:ext cx="1523218" cy="1138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AFD7DA-2959-9B1F-ECDF-298DA605D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3" t="-1" r="-583" b="3592"/>
            <a:stretch/>
          </p:blipFill>
          <p:spPr>
            <a:xfrm>
              <a:off x="6202147" y="1620506"/>
              <a:ext cx="5527755" cy="60588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1FE5D3F-6C8A-C1FE-AAA0-E0A91260A5A7}"/>
              </a:ext>
            </a:extLst>
          </p:cNvPr>
          <p:cNvSpPr/>
          <p:nvPr/>
        </p:nvSpPr>
        <p:spPr>
          <a:xfrm>
            <a:off x="427512" y="1745673"/>
            <a:ext cx="5615870" cy="3455719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B2A1BD-63BE-3DB2-85E3-61AA6A6A9305}"/>
              </a:ext>
            </a:extLst>
          </p:cNvPr>
          <p:cNvSpPr/>
          <p:nvPr/>
        </p:nvSpPr>
        <p:spPr>
          <a:xfrm>
            <a:off x="6131496" y="1745673"/>
            <a:ext cx="5615870" cy="2646445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4FE9B-87A1-4582-D817-3A36EF3C7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8619" y="2528134"/>
            <a:ext cx="5441518" cy="1718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A373A1-DE0C-5114-5ABB-7E09EAFC3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0089" y="1893991"/>
            <a:ext cx="4271781" cy="4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0589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AF785-2BA7-1CCC-2850-1E6AA83BE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E7BD900-9E7D-D0FA-BF73-CD200BD4446A}"/>
              </a:ext>
            </a:extLst>
          </p:cNvPr>
          <p:cNvSpPr txBox="1"/>
          <p:nvPr/>
        </p:nvSpPr>
        <p:spPr>
          <a:xfrm>
            <a:off x="1021976" y="665197"/>
            <a:ext cx="11058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Greater Than HIV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aterials Are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A4B8C4A-F7BC-FB04-FD52-332F53CA2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102" y="1603228"/>
            <a:ext cx="3485246" cy="4144792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D9D63F-53DC-5C7F-2D1A-1F9145C709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3"/>
          <a:stretch/>
        </p:blipFill>
        <p:spPr>
          <a:xfrm>
            <a:off x="4733390" y="1603228"/>
            <a:ext cx="2725220" cy="4144792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6D5A4C-9D99-3352-1D5C-9275B9AFD7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747" b="7036"/>
          <a:stretch/>
        </p:blipFill>
        <p:spPr>
          <a:xfrm>
            <a:off x="1398666" y="1603228"/>
            <a:ext cx="2931459" cy="4144792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</p:pic>
    </p:spTree>
    <p:extLst>
      <p:ext uri="{BB962C8B-B14F-4D97-AF65-F5344CB8AC3E}">
        <p14:creationId xmlns:p14="http://schemas.microsoft.com/office/powerpoint/2010/main" val="325652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3016F-2797-E2B7-376B-4F062FB5FF3E}"/>
              </a:ext>
            </a:extLst>
          </p:cNvPr>
          <p:cNvSpPr txBox="1"/>
          <p:nvPr/>
        </p:nvSpPr>
        <p:spPr>
          <a:xfrm>
            <a:off x="1021976" y="665197"/>
            <a:ext cx="11058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Greater Than HIV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aterials Are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CAA3B4-BCCF-65B4-0C33-B81307E51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791" r="-59" b="28013"/>
          <a:stretch/>
        </p:blipFill>
        <p:spPr bwMode="auto">
          <a:xfrm>
            <a:off x="1757363" y="1795272"/>
            <a:ext cx="3076331" cy="3608001"/>
          </a:xfrm>
          <a:prstGeom prst="rect">
            <a:avLst/>
          </a:prstGeom>
          <a:noFill/>
          <a:ln>
            <a:solidFill>
              <a:srgbClr val="BCBFB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345FC2-E125-406C-8425-E763715E6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58"/>
          <a:stretch/>
        </p:blipFill>
        <p:spPr>
          <a:xfrm>
            <a:off x="5414962" y="1795272"/>
            <a:ext cx="5019675" cy="36080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7540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B93530B-D9FF-FFA8-CFDB-6E530D923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0" b="8404"/>
          <a:stretch/>
        </p:blipFill>
        <p:spPr>
          <a:xfrm>
            <a:off x="3282846" y="1543986"/>
            <a:ext cx="2466655" cy="45786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978ED4F-FC53-405D-72E5-AC83A3D64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14837" r="13140" b="24112"/>
          <a:stretch/>
        </p:blipFill>
        <p:spPr bwMode="auto">
          <a:xfrm>
            <a:off x="6450769" y="1524703"/>
            <a:ext cx="2573310" cy="45978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B161AB-64B6-E36A-3960-BE589CC469F2}"/>
              </a:ext>
            </a:extLst>
          </p:cNvPr>
          <p:cNvSpPr txBox="1"/>
          <p:nvPr/>
        </p:nvSpPr>
        <p:spPr>
          <a:xfrm>
            <a:off x="1021976" y="665197"/>
            <a:ext cx="11058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Greater Than HIV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aterials Are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US" altLang="en-US" sz="4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58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5F161-4568-B12A-542C-67E7C97B5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AB767C-4C79-09B9-D176-D96A148FBA42}"/>
              </a:ext>
            </a:extLst>
          </p:cNvPr>
          <p:cNvSpPr txBox="1"/>
          <p:nvPr/>
        </p:nvSpPr>
        <p:spPr>
          <a:xfrm>
            <a:off x="2767781" y="475263"/>
            <a:ext cx="7170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1C68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@GreaterThanHIV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95EAA-2A54-AAC1-1E11-58C214C60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70" y="475263"/>
            <a:ext cx="1751727" cy="605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49DFE-6C08-5478-EED2-E637E850B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14"/>
          <a:stretch/>
        </p:blipFill>
        <p:spPr>
          <a:xfrm>
            <a:off x="934387" y="1105977"/>
            <a:ext cx="10053404" cy="1692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CCCAF-64E8-26FB-BA4F-F7D6FAAC0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87" y="2824324"/>
            <a:ext cx="10173324" cy="2891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5F1C7F-A21D-D3C0-FA52-DD6A1A7C82BA}"/>
              </a:ext>
            </a:extLst>
          </p:cNvPr>
          <p:cNvSpPr/>
          <p:nvPr/>
        </p:nvSpPr>
        <p:spPr>
          <a:xfrm>
            <a:off x="934387" y="1029261"/>
            <a:ext cx="10323226" cy="4686342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9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EBE06-7AD6-BB97-85CD-ACE2F7901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7CD4D-25A3-134D-02DA-102821737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714"/>
          <a:stretch/>
        </p:blipFill>
        <p:spPr>
          <a:xfrm>
            <a:off x="934387" y="1105977"/>
            <a:ext cx="10053404" cy="1692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733A0-E060-6942-C005-3B6F37820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52" y="2824325"/>
            <a:ext cx="10053404" cy="2991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A9C4BC-58B7-4D1F-9936-92E2C8B35E32}"/>
              </a:ext>
            </a:extLst>
          </p:cNvPr>
          <p:cNvSpPr txBox="1"/>
          <p:nvPr/>
        </p:nvSpPr>
        <p:spPr>
          <a:xfrm>
            <a:off x="2767781" y="475263"/>
            <a:ext cx="7170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1C68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@GreaterThanHIV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B89A1-7FD7-FF03-DBF0-D061B48E8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470" y="475263"/>
            <a:ext cx="1751727" cy="6051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5A9FAC-A913-9A02-DF02-D39FD735B0F2}"/>
              </a:ext>
            </a:extLst>
          </p:cNvPr>
          <p:cNvSpPr/>
          <p:nvPr/>
        </p:nvSpPr>
        <p:spPr>
          <a:xfrm>
            <a:off x="934387" y="1029261"/>
            <a:ext cx="10323226" cy="4686342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8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9769A-ECBD-3EE8-7C2B-9B96E5EBA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FE9CE-4E82-C1D0-3318-245E2A584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714"/>
          <a:stretch/>
        </p:blipFill>
        <p:spPr>
          <a:xfrm>
            <a:off x="934387" y="1105977"/>
            <a:ext cx="10053404" cy="1692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854DC-2634-BFEA-FFD0-0B830F589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20" y="2802587"/>
            <a:ext cx="9856361" cy="2968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FA791D-EAFC-5C6C-FFE5-37F46207C986}"/>
              </a:ext>
            </a:extLst>
          </p:cNvPr>
          <p:cNvSpPr txBox="1"/>
          <p:nvPr/>
        </p:nvSpPr>
        <p:spPr>
          <a:xfrm>
            <a:off x="2767781" y="475263"/>
            <a:ext cx="7170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1C68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@GreaterThanHIV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728B3-BA97-61B6-5F3D-6B33BBB22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470" y="475263"/>
            <a:ext cx="1751727" cy="6051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0D7FF3-B37E-DC5D-ACD1-7047A2FE1CBC}"/>
              </a:ext>
            </a:extLst>
          </p:cNvPr>
          <p:cNvSpPr/>
          <p:nvPr/>
        </p:nvSpPr>
        <p:spPr>
          <a:xfrm>
            <a:off x="934387" y="1029261"/>
            <a:ext cx="10323226" cy="4686342"/>
          </a:xfrm>
          <a:prstGeom prst="rect">
            <a:avLst/>
          </a:prstGeom>
          <a:noFill/>
          <a:ln>
            <a:solidFill>
              <a:srgbClr val="BCB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2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96F1E1-D45D-E590-46E6-1E2B21421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774" y="1359603"/>
            <a:ext cx="8238170" cy="960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108220-245C-E10E-8BCE-E6C53CCA06B3}"/>
              </a:ext>
            </a:extLst>
          </p:cNvPr>
          <p:cNvSpPr txBox="1"/>
          <p:nvPr/>
        </p:nvSpPr>
        <p:spPr>
          <a:xfrm>
            <a:off x="9147675" y="1380954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GreaterThan.org/Materials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FA910-0FE0-0EC1-B9A5-721ABC6B04B9}"/>
              </a:ext>
            </a:extLst>
          </p:cNvPr>
          <p:cNvSpPr txBox="1"/>
          <p:nvPr/>
        </p:nvSpPr>
        <p:spPr>
          <a:xfrm>
            <a:off x="9300075" y="1533354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GreaterThan.org/Materials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8A799-7811-3106-5B44-FC501EEC881C}"/>
              </a:ext>
            </a:extLst>
          </p:cNvPr>
          <p:cNvSpPr txBox="1"/>
          <p:nvPr/>
        </p:nvSpPr>
        <p:spPr>
          <a:xfrm>
            <a:off x="1071470" y="334233"/>
            <a:ext cx="76167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GreaterThan.org/Materials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1E07F2E-5E0F-DF55-5E39-4806E14AF9A4}"/>
              </a:ext>
            </a:extLst>
          </p:cNvPr>
          <p:cNvSpPr/>
          <p:nvPr/>
        </p:nvSpPr>
        <p:spPr>
          <a:xfrm rot="7980485">
            <a:off x="6483744" y="1152310"/>
            <a:ext cx="429199" cy="350805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31AD1A-7437-74C4-52A2-FDB30598C48D}"/>
              </a:ext>
            </a:extLst>
          </p:cNvPr>
          <p:cNvSpPr/>
          <p:nvPr/>
        </p:nvSpPr>
        <p:spPr>
          <a:xfrm>
            <a:off x="6951133" y="1695031"/>
            <a:ext cx="1039958" cy="4289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8EAF03AF-25ED-F71C-156E-2809BB95D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5" t="25192" r="9738" b="9508"/>
          <a:stretch/>
        </p:blipFill>
        <p:spPr>
          <a:xfrm>
            <a:off x="4539770" y="2258669"/>
            <a:ext cx="5862684" cy="398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BD4CF8-664E-D363-D910-BA7C1B44F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572" b="5566"/>
          <a:stretch/>
        </p:blipFill>
        <p:spPr>
          <a:xfrm>
            <a:off x="1071470" y="2257006"/>
            <a:ext cx="3468300" cy="38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1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1AAEA-8027-8464-7F20-EF2695101499}"/>
              </a:ext>
            </a:extLst>
          </p:cNvPr>
          <p:cNvSpPr txBox="1"/>
          <p:nvPr/>
        </p:nvSpPr>
        <p:spPr>
          <a:xfrm>
            <a:off x="3970366" y="609600"/>
            <a:ext cx="4267200" cy="135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1C68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Connected!</a:t>
            </a:r>
          </a:p>
        </p:txBody>
      </p:sp>
      <p:pic>
        <p:nvPicPr>
          <p:cNvPr id="23" name="Picture 22" descr="Two men holding a sign&#10;&#10;Description automatically generated">
            <a:extLst>
              <a:ext uri="{FF2B5EF4-FFF2-40B4-BE49-F238E27FC236}">
                <a16:creationId xmlns:a16="http://schemas.microsoft.com/office/drawing/2014/main" id="{A70470BC-6570-DB6B-8A7E-AD46E5629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24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DF8F1-9341-24AD-B464-FB5BC9566F08}"/>
              </a:ext>
            </a:extLst>
          </p:cNvPr>
          <p:cNvSpPr txBox="1"/>
          <p:nvPr/>
        </p:nvSpPr>
        <p:spPr>
          <a:xfrm>
            <a:off x="4732874" y="2202546"/>
            <a:ext cx="3810000" cy="4101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3078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@GreaterThanHIV</a:t>
            </a:r>
          </a:p>
          <a:p>
            <a:pPr>
              <a:lnSpc>
                <a:spcPct val="90000"/>
              </a:lnSpc>
            </a:pPr>
            <a:endParaRPr lang="en-US" sz="3600" b="1" dirty="0">
              <a:solidFill>
                <a:srgbClr val="3078B7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3078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GreaterThan.org</a:t>
            </a:r>
          </a:p>
          <a:p>
            <a:pPr>
              <a:lnSpc>
                <a:spcPct val="90000"/>
              </a:lnSpc>
            </a:pPr>
            <a:endParaRPr lang="en-US" sz="4400" b="1" dirty="0">
              <a:solidFill>
                <a:srgbClr val="3078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3078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GreaterThan@kff.org </a:t>
            </a:r>
          </a:p>
          <a:p>
            <a:pPr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pic>
        <p:nvPicPr>
          <p:cNvPr id="21" name="Picture 20" descr="Women standing next to each other holding up tickets&#10;&#10;Description automatically generated">
            <a:extLst>
              <a:ext uri="{FF2B5EF4-FFF2-40B4-BE49-F238E27FC236}">
                <a16:creationId xmlns:a16="http://schemas.microsoft.com/office/drawing/2014/main" id="{5F966D13-5947-8F71-CA56-244813FA78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9" r="-11453"/>
          <a:stretch/>
        </p:blipFill>
        <p:spPr>
          <a:xfrm>
            <a:off x="8580467" y="10"/>
            <a:ext cx="4396979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</p:spPr>
      </p:pic>
      <p:pic>
        <p:nvPicPr>
          <p:cNvPr id="4" name="Graphic 3" descr="Open envelope outline">
            <a:extLst>
              <a:ext uri="{FF2B5EF4-FFF2-40B4-BE49-F238E27FC236}">
                <a16:creationId xmlns:a16="http://schemas.microsoft.com/office/drawing/2014/main" id="{E03DF094-08E4-3ADB-2DF5-1F03C53F6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3487" y="4197385"/>
            <a:ext cx="802105" cy="802105"/>
          </a:xfrm>
          <a:prstGeom prst="rect">
            <a:avLst/>
          </a:prstGeom>
        </p:spPr>
      </p:pic>
      <p:pic>
        <p:nvPicPr>
          <p:cNvPr id="9" name="Graphic 8" descr="Online Network outline">
            <a:extLst>
              <a:ext uri="{FF2B5EF4-FFF2-40B4-BE49-F238E27FC236}">
                <a16:creationId xmlns:a16="http://schemas.microsoft.com/office/drawing/2014/main" id="{BDDA1F62-AD4E-C3FA-0545-AFFDB6C02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18474" y="2202546"/>
            <a:ext cx="914400" cy="914400"/>
          </a:xfrm>
          <a:prstGeom prst="rect">
            <a:avLst/>
          </a:prstGeom>
        </p:spPr>
      </p:pic>
      <p:pic>
        <p:nvPicPr>
          <p:cNvPr id="11" name="Graphic 10" descr="Internet outline">
            <a:extLst>
              <a:ext uri="{FF2B5EF4-FFF2-40B4-BE49-F238E27FC236}">
                <a16:creationId xmlns:a16="http://schemas.microsoft.com/office/drawing/2014/main" id="{8BC86EF8-34FD-44D0-54A2-A6A3F6BC57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4621" y="3256113"/>
            <a:ext cx="802105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3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A431BD1-53B1-EB6D-73A9-2DC7C56CA740}"/>
              </a:ext>
            </a:extLst>
          </p:cNvPr>
          <p:cNvSpPr txBox="1">
            <a:spLocks/>
          </p:cNvSpPr>
          <p:nvPr/>
        </p:nvSpPr>
        <p:spPr>
          <a:xfrm>
            <a:off x="1071470" y="1896208"/>
            <a:ext cx="9601200" cy="3390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8EC597-C731-EB13-3371-63352373D2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6189" y="1225866"/>
            <a:ext cx="7391400" cy="433075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KFF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is an independent nonprofit health information organization.</a:t>
            </a:r>
            <a:b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</a:br>
            <a:endParaRPr lang="en-US" sz="28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Through our </a:t>
            </a:r>
            <a:r>
              <a:rPr lang="en-US" sz="2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Social Impact Media 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program, we work with health departments and community partners as part of our </a:t>
            </a:r>
            <a:b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Greater Than </a:t>
            </a: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public information initiative.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Our primary focus is HIV and sexually transmitted diseases.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EC0B07-0441-E548-7D39-46EB5701C1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88178CF-5772-0889-5A50-6E01FA6B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88C4AA97-51AC-5192-92B5-DE6819ED8D11}"/>
              </a:ext>
            </a:extLst>
          </p:cNvPr>
          <p:cNvSpPr txBox="1">
            <a:spLocks/>
          </p:cNvSpPr>
          <p:nvPr/>
        </p:nvSpPr>
        <p:spPr>
          <a:xfrm>
            <a:off x="723900" y="2216944"/>
            <a:ext cx="270651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KFF’s Social Impact Media Program</a:t>
            </a:r>
          </a:p>
        </p:txBody>
      </p:sp>
    </p:spTree>
    <p:extLst>
      <p:ext uri="{BB962C8B-B14F-4D97-AF65-F5344CB8AC3E}">
        <p14:creationId xmlns:p14="http://schemas.microsoft.com/office/powerpoint/2010/main" val="1664619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7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293BC8-EC77-6A68-7D52-B4136EC0FB4F}"/>
              </a:ext>
            </a:extLst>
          </p:cNvPr>
          <p:cNvSpPr txBox="1"/>
          <p:nvPr/>
        </p:nvSpPr>
        <p:spPr>
          <a:xfrm>
            <a:off x="1746391" y="1613931"/>
            <a:ext cx="9271233" cy="3164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one action step you’ll take when you’re done with this webinar?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E34C0-4BE4-839A-E4B1-8BFCC0862C6C}"/>
              </a:ext>
            </a:extLst>
          </p:cNvPr>
          <p:cNvSpPr txBox="1"/>
          <p:nvPr/>
        </p:nvSpPr>
        <p:spPr>
          <a:xfrm>
            <a:off x="1174376" y="817596"/>
            <a:ext cx="87902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&amp; Questions</a:t>
            </a:r>
          </a:p>
        </p:txBody>
      </p:sp>
    </p:spTree>
    <p:extLst>
      <p:ext uri="{BB962C8B-B14F-4D97-AF65-F5344CB8AC3E}">
        <p14:creationId xmlns:p14="http://schemas.microsoft.com/office/powerpoint/2010/main" val="1012555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gether We Are Greater Than graphic&#10;">
            <a:extLst>
              <a:ext uri="{FF2B5EF4-FFF2-40B4-BE49-F238E27FC236}">
                <a16:creationId xmlns:a16="http://schemas.microsoft.com/office/drawing/2014/main" id="{0C8E1C64-6B6F-C680-4FA7-8D650035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12" r="19573" b="17540"/>
          <a:stretch/>
        </p:blipFill>
        <p:spPr>
          <a:xfrm>
            <a:off x="2644140" y="1363122"/>
            <a:ext cx="6903720" cy="41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3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9C305336-3D19-4C11-A6DB-64140EDAC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5986" cy="40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44A36F88-0CEC-1A53-108C-8981D90F3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t="37040" r="24771" b="47747"/>
          <a:stretch/>
        </p:blipFill>
        <p:spPr>
          <a:xfrm>
            <a:off x="2079611" y="4286250"/>
            <a:ext cx="77126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54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5BEB9031-8C10-D80E-F09D-A28CEBD09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/>
          <a:stretch/>
        </p:blipFill>
        <p:spPr>
          <a:xfrm>
            <a:off x="1119188" y="708555"/>
            <a:ext cx="1500188" cy="1338263"/>
          </a:xfrm>
          <a:prstGeom prst="rect">
            <a:avLst/>
          </a:prstGeom>
        </p:spPr>
      </p:pic>
      <p:pic>
        <p:nvPicPr>
          <p:cNvPr id="27" name="Picture 26" descr="A couple of women wearing pink shirts&#10;&#10;Description automatically generated">
            <a:extLst>
              <a:ext uri="{FF2B5EF4-FFF2-40B4-BE49-F238E27FC236}">
                <a16:creationId xmlns:a16="http://schemas.microsoft.com/office/drawing/2014/main" id="{B3094822-3098-1A2C-5803-C361A111B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" t="34605" r="12988" b="33778"/>
          <a:stretch/>
        </p:blipFill>
        <p:spPr>
          <a:xfrm>
            <a:off x="7115521" y="4489236"/>
            <a:ext cx="2659360" cy="1461656"/>
          </a:xfrm>
          <a:prstGeom prst="rect">
            <a:avLst/>
          </a:prstGeom>
        </p:spPr>
      </p:pic>
      <p:pic>
        <p:nvPicPr>
          <p:cNvPr id="21" name="Picture 20" descr="A billboard on the side of a road&#10;&#10;Description automatically generated">
            <a:extLst>
              <a:ext uri="{FF2B5EF4-FFF2-40B4-BE49-F238E27FC236}">
                <a16:creationId xmlns:a16="http://schemas.microsoft.com/office/drawing/2014/main" id="{F14D79C7-AC8C-1DD6-6577-F67045FECA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9" t="20929" r="22306" b="38329"/>
          <a:stretch/>
        </p:blipFill>
        <p:spPr>
          <a:xfrm>
            <a:off x="2704024" y="708555"/>
            <a:ext cx="2422231" cy="1196976"/>
          </a:xfrm>
          <a:prstGeom prst="rect">
            <a:avLst/>
          </a:prstGeom>
        </p:spPr>
      </p:pic>
      <p:pic>
        <p:nvPicPr>
          <p:cNvPr id="5" name="Picture 4" descr="A billboard with a blue and white text&#10;&#10;Description automatically generated">
            <a:extLst>
              <a:ext uri="{FF2B5EF4-FFF2-40B4-BE49-F238E27FC236}">
                <a16:creationId xmlns:a16="http://schemas.microsoft.com/office/drawing/2014/main" id="{BA9F97CD-5326-B600-C1B1-D8A954A8F0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2" r="2095"/>
          <a:stretch/>
        </p:blipFill>
        <p:spPr>
          <a:xfrm>
            <a:off x="2687638" y="2002368"/>
            <a:ext cx="2425700" cy="1196975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1B0CC0DB-CDF9-52EB-CF0A-B8E3E8ACC6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21258" r="2738" b="21257"/>
          <a:stretch/>
        </p:blipFill>
        <p:spPr>
          <a:xfrm>
            <a:off x="2687638" y="3267605"/>
            <a:ext cx="2425700" cy="1133475"/>
          </a:xfrm>
          <a:prstGeom prst="rect">
            <a:avLst/>
          </a:prstGeom>
        </p:spPr>
      </p:pic>
      <p:pic>
        <p:nvPicPr>
          <p:cNvPr id="30" name="Picture 29" descr="A hand holding a booklet&#10;&#10;Description automatically generated">
            <a:extLst>
              <a:ext uri="{FF2B5EF4-FFF2-40B4-BE49-F238E27FC236}">
                <a16:creationId xmlns:a16="http://schemas.microsoft.com/office/drawing/2014/main" id="{2AF0F8E5-4A8A-7CA7-855E-EF12354F5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3188" y="708555"/>
            <a:ext cx="2081213" cy="2081213"/>
          </a:xfrm>
          <a:prstGeom prst="rect">
            <a:avLst/>
          </a:prstGeom>
        </p:spPr>
      </p:pic>
      <p:pic>
        <p:nvPicPr>
          <p:cNvPr id="15" name="Picture 14" descr="A person wearing sunglasses and holding up his hand&#10;&#10;Description automatically generated">
            <a:extLst>
              <a:ext uri="{FF2B5EF4-FFF2-40B4-BE49-F238E27FC236}">
                <a16:creationId xmlns:a16="http://schemas.microsoft.com/office/drawing/2014/main" id="{909D8F07-BA40-86E0-66B3-3C1DF33A06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2858030"/>
            <a:ext cx="2081213" cy="1544638"/>
          </a:xfrm>
          <a:prstGeom prst="rect">
            <a:avLst/>
          </a:prstGeom>
        </p:spPr>
      </p:pic>
      <p:pic>
        <p:nvPicPr>
          <p:cNvPr id="3" name="Picture 2" descr="A collage of people wearing white shirts&#10;&#10;Description automatically generated">
            <a:extLst>
              <a:ext uri="{FF2B5EF4-FFF2-40B4-BE49-F238E27FC236}">
                <a16:creationId xmlns:a16="http://schemas.microsoft.com/office/drawing/2014/main" id="{627B8CCE-26B5-90D8-409C-C32F60199A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305" r="50000"/>
          <a:stretch/>
        </p:blipFill>
        <p:spPr>
          <a:xfrm>
            <a:off x="7329486" y="678575"/>
            <a:ext cx="2445395" cy="3722505"/>
          </a:xfrm>
          <a:prstGeom prst="rect">
            <a:avLst/>
          </a:prstGeom>
        </p:spPr>
      </p:pic>
      <p:pic>
        <p:nvPicPr>
          <p:cNvPr id="23" name="Picture 22" descr="A sign on a wall&#10;&#10;Description automatically generated">
            <a:extLst>
              <a:ext uri="{FF2B5EF4-FFF2-40B4-BE49-F238E27FC236}">
                <a16:creationId xmlns:a16="http://schemas.microsoft.com/office/drawing/2014/main" id="{3A821003-30B7-9674-097C-306CC8C9AB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436" r="4732" b="17003"/>
          <a:stretch/>
        </p:blipFill>
        <p:spPr>
          <a:xfrm>
            <a:off x="6088968" y="4489237"/>
            <a:ext cx="998204" cy="1461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ECD1A7-060F-A385-660F-6980F1E30A5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07" t="21639" r="1233" b="17107"/>
          <a:stretch/>
        </p:blipFill>
        <p:spPr>
          <a:xfrm>
            <a:off x="4343283" y="4489237"/>
            <a:ext cx="1679809" cy="1461656"/>
          </a:xfrm>
          <a:prstGeom prst="rect">
            <a:avLst/>
          </a:prstGeom>
        </p:spPr>
      </p:pic>
      <p:pic>
        <p:nvPicPr>
          <p:cNvPr id="8" name="Picture 7" descr="A billboard with blue writing on it&#10;&#10;Description automatically generated">
            <a:extLst>
              <a:ext uri="{FF2B5EF4-FFF2-40B4-BE49-F238E27FC236}">
                <a16:creationId xmlns:a16="http://schemas.microsoft.com/office/drawing/2014/main" id="{623BC08C-2432-C649-3361-634B80F834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27858" r="27777" b="24765"/>
          <a:stretch/>
        </p:blipFill>
        <p:spPr>
          <a:xfrm>
            <a:off x="1119188" y="4489237"/>
            <a:ext cx="3158219" cy="1461656"/>
          </a:xfrm>
          <a:prstGeom prst="rect">
            <a:avLst/>
          </a:prstGeom>
        </p:spPr>
      </p:pic>
      <p:pic>
        <p:nvPicPr>
          <p:cNvPr id="2" name="Picture 1" descr="A group of men holding up a sign&#10;&#10;Description automatically generated">
            <a:extLst>
              <a:ext uri="{FF2B5EF4-FFF2-40B4-BE49-F238E27FC236}">
                <a16:creationId xmlns:a16="http://schemas.microsoft.com/office/drawing/2014/main" id="{E01FF784-85AE-D419-D07B-69E28340D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68" y="2149965"/>
            <a:ext cx="1477521" cy="2253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524B7-54FD-E549-CA2F-C42C1FA6D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1814" y="3199343"/>
            <a:ext cx="1555223" cy="2751549"/>
          </a:xfrm>
          <a:prstGeom prst="rect">
            <a:avLst/>
          </a:prstGeom>
        </p:spPr>
      </p:pic>
      <p:pic>
        <p:nvPicPr>
          <p:cNvPr id="13" name="Picture 12" descr="A street light in front of a tall building&#10;&#10;Description automatically generated">
            <a:extLst>
              <a:ext uri="{FF2B5EF4-FFF2-40B4-BE49-F238E27FC236}">
                <a16:creationId xmlns:a16="http://schemas.microsoft.com/office/drawing/2014/main" id="{92DE0CF7-D957-D4DD-ACA6-C6909AAEAA2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7" t="38537" r="43952" b="35418"/>
          <a:stretch/>
        </p:blipFill>
        <p:spPr>
          <a:xfrm>
            <a:off x="9848200" y="708555"/>
            <a:ext cx="1548593" cy="23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8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40B64-8E14-C92A-7237-0D7C7634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ACA8DE7-7401-69C8-30F5-179EB948A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5652" y="769120"/>
            <a:ext cx="5043719" cy="132950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a Plan</a:t>
            </a:r>
          </a:p>
        </p:txBody>
      </p:sp>
      <p:pic>
        <p:nvPicPr>
          <p:cNvPr id="17" name="Picture Placeholder 16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9CCA6600-E3F0-BCFE-540A-52704DE1D0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/>
        </p:blipFill>
        <p:spPr>
          <a:xfrm>
            <a:off x="6982691" y="1465054"/>
            <a:ext cx="4186343" cy="3927892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31D9F-C821-0DC7-02F3-C07C2E2197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15935" y="2757196"/>
            <a:ext cx="5377254" cy="304112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1FC65658-1EF8-4F26-2704-157ACD1DC859}"/>
              </a:ext>
            </a:extLst>
          </p:cNvPr>
          <p:cNvSpPr txBox="1">
            <a:spLocks/>
          </p:cNvSpPr>
          <p:nvPr/>
        </p:nvSpPr>
        <p:spPr>
          <a:xfrm>
            <a:off x="1415652" y="2361731"/>
            <a:ext cx="5181680" cy="3041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Audience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Placement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Measures of Success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4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B40E82-38CB-E412-9AE0-24B7848D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9168"/>
            <a:ext cx="9144000" cy="1239832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PrEP Messaging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CFAB2-2313-5D0F-8424-9CFBD19A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8210" y="6072872"/>
            <a:ext cx="844232" cy="3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6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6FE9E4-404E-E667-15C6-FA9E89DCA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8" t="7053" r="13930" b="14782"/>
          <a:stretch/>
        </p:blipFill>
        <p:spPr>
          <a:xfrm>
            <a:off x="825870" y="914400"/>
            <a:ext cx="3078295" cy="2616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E6E47-607A-1389-342E-C8662CD29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967" b="-143"/>
          <a:stretch/>
        </p:blipFill>
        <p:spPr>
          <a:xfrm>
            <a:off x="3790950" y="914400"/>
            <a:ext cx="1736725" cy="2705100"/>
          </a:xfrm>
          <a:prstGeom prst="rect">
            <a:avLst/>
          </a:prstGeom>
        </p:spPr>
      </p:pic>
      <p:pic>
        <p:nvPicPr>
          <p:cNvPr id="4" name="Picture 2" descr="Let’s Talk About PrEP for Women">
            <a:extLst>
              <a:ext uri="{FF2B5EF4-FFF2-40B4-BE49-F238E27FC236}">
                <a16:creationId xmlns:a16="http://schemas.microsoft.com/office/drawing/2014/main" id="{D867DE5F-ECC1-401E-D8C8-F4ECAFA11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914400"/>
            <a:ext cx="2700338" cy="2705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7B3C12-5086-2B2E-E040-CDB78069E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538" y="914400"/>
            <a:ext cx="2705100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9E018-9A79-925A-18F0-F2CF2BA6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93" y="3687763"/>
            <a:ext cx="1741488" cy="2193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7DDA3-77FF-7060-2D46-BB17175E8A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2450" y="3687763"/>
            <a:ext cx="2205038" cy="2193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1EC7BA-9E50-A35A-35E9-69150A6FCE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75" r="25281"/>
          <a:stretch/>
        </p:blipFill>
        <p:spPr>
          <a:xfrm>
            <a:off x="12545827" y="3702296"/>
            <a:ext cx="1431925" cy="2193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41E4F9-E99B-624B-5EC2-81E43CDFB4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53" t="7885" r="12296" b="18347"/>
          <a:stretch/>
        </p:blipFill>
        <p:spPr>
          <a:xfrm>
            <a:off x="8393914" y="3701782"/>
            <a:ext cx="2705100" cy="220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BBA18-69F7-1679-FAA3-9098A08F14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472" t="15115" r="20798" b="12491"/>
          <a:stretch/>
        </p:blipFill>
        <p:spPr>
          <a:xfrm>
            <a:off x="-2439673" y="3204026"/>
            <a:ext cx="1438276" cy="1285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846785-5D4D-3C10-CABD-DE77D54D5B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39672" y="5018712"/>
            <a:ext cx="1438275" cy="1072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939526-5827-6D14-5538-98A59794FD6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173" t="-5180" r="18135"/>
          <a:stretch/>
        </p:blipFill>
        <p:spPr>
          <a:xfrm>
            <a:off x="-1981866" y="501022"/>
            <a:ext cx="1419856" cy="2319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85CC9-26A2-A1BC-BD79-B2A1904D2CF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1" t="8178" r="10977" b="22540"/>
          <a:stretch/>
        </p:blipFill>
        <p:spPr>
          <a:xfrm>
            <a:off x="2721243" y="3681925"/>
            <a:ext cx="1572945" cy="2193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83C69-1164-C916-9507-9099AFD6CB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45827" y="982150"/>
            <a:ext cx="1738844" cy="2173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C0F76-C3F1-70CB-E3F8-348D7CFE74F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125" b="10800"/>
          <a:stretch/>
        </p:blipFill>
        <p:spPr>
          <a:xfrm>
            <a:off x="6709605" y="3681926"/>
            <a:ext cx="1586671" cy="22142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C29FBE4-C710-4657-C573-DF809AEF35F0}"/>
              </a:ext>
            </a:extLst>
          </p:cNvPr>
          <p:cNvSpPr/>
          <p:nvPr/>
        </p:nvSpPr>
        <p:spPr>
          <a:xfrm>
            <a:off x="2286000" y="3744989"/>
            <a:ext cx="321839" cy="275220"/>
          </a:xfrm>
          <a:prstGeom prst="rect">
            <a:avLst/>
          </a:prstGeom>
          <a:solidFill>
            <a:srgbClr val="E8E8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D3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21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4D549-5867-E51C-FD5A-212468FED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F75513-BC07-1B83-50E5-EFB33702EA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Prescription medication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people who are NOT living with HIV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Options: pills and shots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Most pay little or nothing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Where to find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B6643C-B8D1-5534-B3D6-4EA2A5D9FA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Basics</a:t>
            </a: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0B5C2391-FE30-3006-2495-7A882F390D8B}"/>
              </a:ext>
            </a:extLst>
          </p:cNvPr>
          <p:cNvSpPr/>
          <p:nvPr/>
        </p:nvSpPr>
        <p:spPr>
          <a:xfrm>
            <a:off x="10461812" y="191618"/>
            <a:ext cx="1254924" cy="968845"/>
          </a:xfrm>
          <a:custGeom>
            <a:avLst/>
            <a:gdLst/>
            <a:ahLst/>
            <a:cxnLst/>
            <a:rect l="l" t="t" r="r" b="b"/>
            <a:pathLst>
              <a:path w="2719232" h="2158390">
                <a:moveTo>
                  <a:pt x="0" y="0"/>
                </a:moveTo>
                <a:lnTo>
                  <a:pt x="2719231" y="0"/>
                </a:lnTo>
                <a:lnTo>
                  <a:pt x="2719231" y="2158390"/>
                </a:lnTo>
                <a:lnTo>
                  <a:pt x="0" y="21583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erson with curly hair wearing a grey shirt&#10;&#10;Description automatically generated">
            <a:extLst>
              <a:ext uri="{FF2B5EF4-FFF2-40B4-BE49-F238E27FC236}">
                <a16:creationId xmlns:a16="http://schemas.microsoft.com/office/drawing/2014/main" id="{2F9C5B52-64FC-CC4E-7F7D-957A456F1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9" y="1754277"/>
            <a:ext cx="4465926" cy="33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16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p 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>
        <a:spAutoFit/>
      </a:bodyPr>
      <a:lstStyle>
        <a:defPPr algn="l">
          <a:lnSpc>
            <a:spcPct val="90000"/>
          </a:lnSpc>
          <a:defRPr sz="5400" b="1" dirty="0" err="1">
            <a:solidFill>
              <a:schemeClr val="bg1"/>
            </a:solidFill>
            <a:latin typeface="+mj-lt"/>
            <a:ea typeface="Open Sans" panose="020B0606030504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ap in PPT template 011722" id="{8AB7037C-8AF5-5342-96FA-3620B7422818}" vid="{A7FFDE52-DEB3-8C40-9E16-932C59AD3908}"/>
    </a:ext>
  </a:extLst>
</a:theme>
</file>

<file path=ppt/theme/theme3.xml><?xml version="1.0" encoding="utf-8"?>
<a:theme xmlns:a="http://schemas.openxmlformats.org/drawingml/2006/main" name="KFF Branded Template">
  <a:themeElements>
    <a:clrScheme name="KFF Brand Colors">
      <a:dk1>
        <a:srgbClr val="333333"/>
      </a:dk1>
      <a:lt1>
        <a:srgbClr val="FFFFFF"/>
      </a:lt1>
      <a:dk2>
        <a:srgbClr val="000000"/>
      </a:dk2>
      <a:lt2>
        <a:srgbClr val="CCCCCC"/>
      </a:lt2>
      <a:accent1>
        <a:srgbClr val="001E36"/>
      </a:accent1>
      <a:accent2>
        <a:srgbClr val="004B87"/>
      </a:accent2>
      <a:accent3>
        <a:srgbClr val="1A7661"/>
      </a:accent3>
      <a:accent4>
        <a:srgbClr val="00B588"/>
      </a:accent4>
      <a:accent5>
        <a:srgbClr val="93509E"/>
      </a:accent5>
      <a:accent6>
        <a:srgbClr val="A31A23"/>
      </a:accent6>
      <a:hlink>
        <a:srgbClr val="0563C1"/>
      </a:hlink>
      <a:folHlink>
        <a:srgbClr val="93509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KFF Branded Template">
  <a:themeElements>
    <a:clrScheme name="KFF Brand Colors">
      <a:dk1>
        <a:srgbClr val="333333"/>
      </a:dk1>
      <a:lt1>
        <a:srgbClr val="FFFFFF"/>
      </a:lt1>
      <a:dk2>
        <a:srgbClr val="000000"/>
      </a:dk2>
      <a:lt2>
        <a:srgbClr val="CCCCCC"/>
      </a:lt2>
      <a:accent1>
        <a:srgbClr val="001E36"/>
      </a:accent1>
      <a:accent2>
        <a:srgbClr val="004B87"/>
      </a:accent2>
      <a:accent3>
        <a:srgbClr val="1A7661"/>
      </a:accent3>
      <a:accent4>
        <a:srgbClr val="00B588"/>
      </a:accent4>
      <a:accent5>
        <a:srgbClr val="93509E"/>
      </a:accent5>
      <a:accent6>
        <a:srgbClr val="A31A23"/>
      </a:accent6>
      <a:hlink>
        <a:srgbClr val="0563C1"/>
      </a:hlink>
      <a:folHlink>
        <a:srgbClr val="93509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56489</TotalTime>
  <Words>650</Words>
  <Application>Microsoft Office PowerPoint</Application>
  <PresentationFormat>Widescreen</PresentationFormat>
  <Paragraphs>140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Open Sans</vt:lpstr>
      <vt:lpstr>Segoe UI</vt:lpstr>
      <vt:lpstr>System Font Regular</vt:lpstr>
      <vt:lpstr>Wingdings</vt:lpstr>
      <vt:lpstr>Office Theme</vt:lpstr>
      <vt:lpstr>Tap In</vt:lpstr>
      <vt:lpstr>KFF Branded Template</vt:lpstr>
      <vt:lpstr>1_KFF Branded Template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Effective PrEP Messaging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to Support Your Outreach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Robbyn Kistler</dc:creator>
  <cp:lastModifiedBy>Robbyn Kistler</cp:lastModifiedBy>
  <cp:revision>132</cp:revision>
  <dcterms:created xsi:type="dcterms:W3CDTF">2023-06-30T19:42:19Z</dcterms:created>
  <dcterms:modified xsi:type="dcterms:W3CDTF">2024-03-23T21:10:15Z</dcterms:modified>
</cp:coreProperties>
</file>