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743" r:id="rId2"/>
    <p:sldMasterId id="2147483707" r:id="rId3"/>
  </p:sldMasterIdLst>
  <p:notesMasterIdLst>
    <p:notesMasterId r:id="rId10"/>
  </p:notesMasterIdLst>
  <p:handoutMasterIdLst>
    <p:handoutMasterId r:id="rId11"/>
  </p:handoutMasterIdLst>
  <p:sldIdLst>
    <p:sldId id="283" r:id="rId4"/>
    <p:sldId id="285" r:id="rId5"/>
    <p:sldId id="300" r:id="rId6"/>
    <p:sldId id="298" r:id="rId7"/>
    <p:sldId id="293" r:id="rId8"/>
    <p:sldId id="299" r:id="rId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7" autoAdjust="0"/>
  </p:normalViewPr>
  <p:slideViewPr>
    <p:cSldViewPr snapToObjects="1" showGuides="1">
      <p:cViewPr varScale="1">
        <p:scale>
          <a:sx n="114" d="100"/>
          <a:sy n="114" d="100"/>
        </p:scale>
        <p:origin x="590" y="91"/>
      </p:cViewPr>
      <p:guideLst>
        <p:guide orient="horz" pos="1620"/>
        <p:guide pos="2880"/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>
        <p:scale>
          <a:sx n="100" d="100"/>
          <a:sy n="100" d="100"/>
        </p:scale>
        <p:origin x="3468" y="-3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CD02441-0FB7-1F40-80B0-E0643BB50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36469" y="8612293"/>
            <a:ext cx="347472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D50011F8-FCA7-FA45-B860-E8410525CE8D}" type="slidenum">
              <a:rPr lang="en-US" sz="700" smtClean="0">
                <a:solidFill>
                  <a:srgbClr val="595959"/>
                </a:solidFill>
                <a:latin typeface="Helvetica" pitchFamily="2" charset="0"/>
              </a:rPr>
              <a:t>‹#›</a:t>
            </a:fld>
            <a:endParaRPr lang="en-US" sz="700" dirty="0">
              <a:solidFill>
                <a:srgbClr val="595959"/>
              </a:solidFill>
              <a:latin typeface="Helvetica" pitchFamily="2" charset="0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6F3A72E-4793-C045-9F5D-9E99A4761A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03679" y="8612293"/>
            <a:ext cx="73152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200"/>
            </a:lvl1pPr>
          </a:lstStyle>
          <a:p>
            <a:r>
              <a:rPr lang="en-US" sz="600" dirty="0">
                <a:solidFill>
                  <a:srgbClr val="595959"/>
                </a:solidFill>
                <a:latin typeface="Helvetica" pitchFamily="2" charset="0"/>
              </a:rPr>
              <a:t>September 3, 2019 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C4B8CBF-E5FF-BA4B-BDF6-ED846FAC68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295400" y="8612293"/>
            <a:ext cx="2971800" cy="2286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200"/>
            </a:lvl1pPr>
          </a:lstStyle>
          <a:p>
            <a:endParaRPr lang="en-US" sz="600" dirty="0">
              <a:solidFill>
                <a:srgbClr val="595959"/>
              </a:solidFill>
              <a:latin typeface="Helvetica" pitchFamily="2" charset="0"/>
            </a:endParaRPr>
          </a:p>
        </p:txBody>
      </p:sp>
      <p:pic>
        <p:nvPicPr>
          <p:cNvPr id="7" name="Logo 1">
            <a:extLst>
              <a:ext uri="{FF2B5EF4-FFF2-40B4-BE49-F238E27FC236}">
                <a16:creationId xmlns:a16="http://schemas.microsoft.com/office/drawing/2014/main" id="{9F8C8B9E-355A-1F4C-9F2F-E8AB744E0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304" y="8619491"/>
            <a:ext cx="874395" cy="3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77114"/>
      </p:ext>
    </p:extLst>
  </p:cSld>
  <p:clrMap bg1="lt1" tx1="dk1" bg2="lt2" tx2="dk2" accent1="accent1" accent2="accent2" accent3="accent3" accent4="accent4" accent5="accent5" accent6="accent6" hlink="hlink" folHlink="folHlink"/>
  <p:hf ftr="0"/>
  <p:extLst mod="1">
    <p:ext uri="{56416CCD-93CA-4268-BC5B-53C4BB910035}">
      <p15:sldGuideLst xmlns:p15="http://schemas.microsoft.com/office/powerpoint/2012/main"/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096637" y="8613648"/>
            <a:ext cx="73152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 b="0" i="0">
                <a:solidFill>
                  <a:srgbClr val="5959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September 3, 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914400"/>
            <a:ext cx="5486400" cy="3086100"/>
          </a:xfrm>
          <a:prstGeom prst="rect">
            <a:avLst/>
          </a:prstGeom>
          <a:noFill/>
          <a:ln w="6350">
            <a:solidFill>
              <a:srgbClr val="595959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US" dirty="0"/>
              <a:t>                                          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572000"/>
            <a:ext cx="5486400" cy="3048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501648" y="8613648"/>
            <a:ext cx="29718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600" b="0" i="0">
                <a:solidFill>
                  <a:srgbClr val="59595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29300" y="8613648"/>
            <a:ext cx="3429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 b="0" i="0">
                <a:solidFill>
                  <a:srgbClr val="595959"/>
                </a:solidFill>
                <a:latin typeface="Helvetica" pitchFamily="2" charset="0"/>
              </a:defRPr>
            </a:lvl1pPr>
          </a:lstStyle>
          <a:p>
            <a:fld id="{7C27FE83-B671-8B44-BCA0-2055C84339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Logo 1">
            <a:extLst>
              <a:ext uri="{FF2B5EF4-FFF2-40B4-BE49-F238E27FC236}">
                <a16:creationId xmlns:a16="http://schemas.microsoft.com/office/drawing/2014/main" id="{57F2D78C-9DEC-BB4B-9CBB-E76AC6B74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504" y="8619491"/>
            <a:ext cx="874395" cy="3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5301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685800" rtl="0" eaLnBrk="1" latinLnBrk="0" hangingPunct="1">
      <a:lnSpc>
        <a:spcPct val="125000"/>
      </a:lnSpc>
      <a:defRPr sz="10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342900" algn="l" defTabSz="685800" rtl="0" eaLnBrk="1" latinLnBrk="0" hangingPunct="1">
      <a:lnSpc>
        <a:spcPct val="125000"/>
      </a:lnSpc>
      <a:defRPr sz="1000" b="0" i="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685800" algn="l" defTabSz="685800" rtl="0" eaLnBrk="1" latinLnBrk="0" hangingPunct="1">
      <a:lnSpc>
        <a:spcPct val="125000"/>
      </a:lnSpc>
      <a:defRPr sz="1000" b="0" i="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028700" algn="l" defTabSz="685800" rtl="0" eaLnBrk="1" latinLnBrk="0" hangingPunct="1">
      <a:lnSpc>
        <a:spcPct val="125000"/>
      </a:lnSpc>
      <a:defRPr sz="1000" b="0" i="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371600" algn="l" defTabSz="685800" rtl="0" eaLnBrk="1" latinLnBrk="0" hangingPunct="1">
      <a:lnSpc>
        <a:spcPct val="125000"/>
      </a:lnSpc>
      <a:defRPr sz="1000" b="0" i="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/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September 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FE83-B671-8B44-BCA0-2055C84339C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8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September 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FE83-B671-8B44-BCA0-2055C84339C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6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74F8BE5-FFDD-A649-9088-DBF7ACDEA939}"/>
              </a:ext>
            </a:extLst>
          </p:cNvPr>
          <p:cNvGrpSpPr/>
          <p:nvPr userDrawn="1"/>
        </p:nvGrpSpPr>
        <p:grpSpPr>
          <a:xfrm flipH="1" flipV="1">
            <a:off x="5751576" y="-982980"/>
            <a:ext cx="4498848" cy="4498844"/>
            <a:chOff x="3714753" y="509878"/>
            <a:chExt cx="7200900" cy="7200901"/>
          </a:xfrm>
        </p:grpSpPr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3630DF7C-89DF-7147-8054-FD8B1B102F06}"/>
                </a:ext>
              </a:extLst>
            </p:cNvPr>
            <p:cNvSpPr/>
            <p:nvPr userDrawn="1"/>
          </p:nvSpPr>
          <p:spPr>
            <a:xfrm>
              <a:off x="7315203" y="514344"/>
              <a:ext cx="3600450" cy="3600450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DA3DBC7E-6B9A-0E45-A333-A9F2F602EF09}"/>
                </a:ext>
              </a:extLst>
            </p:cNvPr>
            <p:cNvSpPr/>
            <p:nvPr userDrawn="1"/>
          </p:nvSpPr>
          <p:spPr>
            <a:xfrm>
              <a:off x="3714753" y="509878"/>
              <a:ext cx="7200900" cy="7200901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8" name="Logo 2">
            <a:extLst>
              <a:ext uri="{FF2B5EF4-FFF2-40B4-BE49-F238E27FC236}">
                <a16:creationId xmlns:a16="http://schemas.microsoft.com/office/drawing/2014/main" id="{70BB2217-E2F6-FF42-89B3-1AA4A51CA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041" y="966664"/>
            <a:ext cx="1792224" cy="620836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740664" y="2286000"/>
            <a:ext cx="4892040" cy="347472"/>
          </a:xfrm>
        </p:spPr>
        <p:txBody>
          <a:bodyPr wrap="none" anchor="t" anchorCtr="0"/>
          <a:lstStyle>
            <a:lvl1pPr algn="l">
              <a:defRPr sz="18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740664" y="2633472"/>
            <a:ext cx="4892040" cy="100584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or brief description</a:t>
            </a:r>
          </a:p>
        </p:txBody>
      </p:sp>
      <p:sp>
        <p:nvSpPr>
          <p:cNvPr id="7" name="Presenter">
            <a:extLst>
              <a:ext uri="{FF2B5EF4-FFF2-40B4-BE49-F238E27FC236}">
                <a16:creationId xmlns:a16="http://schemas.microsoft.com/office/drawing/2014/main" id="{2EBFC0B2-4C53-3543-B7D8-DC4A76A80C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664" y="4041648"/>
            <a:ext cx="489204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2pPr>
            <a:lvl3pPr marL="9144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3pPr>
            <a:lvl4pPr marL="13716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4pPr>
            <a:lvl5pPr marL="18288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Title,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4276086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21848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 w/ table</a:t>
            </a: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7F34DB1E-B1AE-BE40-8551-A4E9EECB6C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34034968"/>
              </p:ext>
            </p:extLst>
          </p:nvPr>
        </p:nvGraphicFramePr>
        <p:xfrm>
          <a:off x="1143000" y="1609344"/>
          <a:ext cx="685482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942">
                  <a:extLst>
                    <a:ext uri="{9D8B030D-6E8A-4147-A177-3AD203B41FA5}">
                      <a16:colId xmlns:a16="http://schemas.microsoft.com/office/drawing/2014/main" val="223694159"/>
                    </a:ext>
                  </a:extLst>
                </a:gridCol>
                <a:gridCol w="2284942">
                  <a:extLst>
                    <a:ext uri="{9D8B030D-6E8A-4147-A177-3AD203B41FA5}">
                      <a16:colId xmlns:a16="http://schemas.microsoft.com/office/drawing/2014/main" val="3391402139"/>
                    </a:ext>
                  </a:extLst>
                </a:gridCol>
                <a:gridCol w="2284942">
                  <a:extLst>
                    <a:ext uri="{9D8B030D-6E8A-4147-A177-3AD203B41FA5}">
                      <a16:colId xmlns:a16="http://schemas.microsoft.com/office/drawing/2014/main" val="3436603049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T="91440" marB="91440">
                    <a:lnL w="12700" cmpd="sng">
                      <a:noFill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9741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34203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8558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6373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866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Total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72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1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 hidden="1">
            <a:extLst>
              <a:ext uri="{FF2B5EF4-FFF2-40B4-BE49-F238E27FC236}">
                <a16:creationId xmlns:a16="http://schemas.microsoft.com/office/drawing/2014/main" id="{F613E586-F28C-6144-9C60-13A54F84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Heading">
            <a:extLst>
              <a:ext uri="{FF2B5EF4-FFF2-40B4-BE49-F238E27FC236}">
                <a16:creationId xmlns:a16="http://schemas.microsoft.com/office/drawing/2014/main" id="{68E6B1F9-46F2-7445-87CE-CB7A2CA4AAC1}"/>
              </a:ext>
            </a:extLst>
          </p:cNvPr>
          <p:cNvSpPr txBox="1">
            <a:spLocks/>
          </p:cNvSpPr>
          <p:nvPr userDrawn="1"/>
        </p:nvSpPr>
        <p:spPr>
          <a:xfrm>
            <a:off x="1143000" y="841248"/>
            <a:ext cx="6858000" cy="59436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85800" rtl="0" eaLnBrk="1" latinLnBrk="0" hangingPunct="1">
              <a:lnSpc>
                <a:spcPct val="125000"/>
              </a:lnSpc>
              <a:spcBef>
                <a:spcPct val="0"/>
              </a:spcBef>
              <a:buNone/>
              <a:defRPr sz="18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Heading</a:t>
            </a:r>
          </a:p>
        </p:txBody>
      </p:sp>
      <p:graphicFrame>
        <p:nvGraphicFramePr>
          <p:cNvPr id="5" name="Table">
            <a:extLst>
              <a:ext uri="{FF2B5EF4-FFF2-40B4-BE49-F238E27FC236}">
                <a16:creationId xmlns:a16="http://schemas.microsoft.com/office/drawing/2014/main" id="{71E99884-448E-AE4C-A112-C46B1CF0FC4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96774169"/>
              </p:ext>
            </p:extLst>
          </p:nvPr>
        </p:nvGraphicFramePr>
        <p:xfrm>
          <a:off x="1149350" y="1714869"/>
          <a:ext cx="6858000" cy="393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1734188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3573087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72834954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64775248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0731944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66541028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28684144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80413161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91445421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99425652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40175537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68492945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1710829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59412446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37615657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37735401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32828712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438904972"/>
                    </a:ext>
                  </a:extLst>
                </a:gridCol>
              </a:tblGrid>
              <a:tr h="15585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Jan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Feb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Mar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Apr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May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Jun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Jul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Aug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Sep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Oct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Nov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Dec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Jan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Mar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Apr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May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Jun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870221"/>
                  </a:ext>
                </a:extLst>
              </a:tr>
              <a:tr h="118872"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90268"/>
                  </a:ext>
                </a:extLst>
              </a:tr>
              <a:tr h="118872"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017573"/>
                  </a:ext>
                </a:extLst>
              </a:tr>
            </a:tbl>
          </a:graphicData>
        </a:graphic>
      </p:graphicFrame>
      <p:sp>
        <p:nvSpPr>
          <p:cNvPr id="6" name="TextBox">
            <a:extLst>
              <a:ext uri="{FF2B5EF4-FFF2-40B4-BE49-F238E27FC236}">
                <a16:creationId xmlns:a16="http://schemas.microsoft.com/office/drawing/2014/main" id="{286914A7-DDA8-1F43-A039-B738C22DDC8A}"/>
              </a:ext>
            </a:extLst>
          </p:cNvPr>
          <p:cNvSpPr txBox="1"/>
          <p:nvPr userDrawn="1"/>
        </p:nvSpPr>
        <p:spPr>
          <a:xfrm>
            <a:off x="1149350" y="2283447"/>
            <a:ext cx="758952" cy="276999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45720" rIns="0" bIns="45720" rtlCol="0" anchor="ctr" anchorCtr="0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Label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69E09725-2E80-B249-BAD8-9A50E49F0C76}"/>
              </a:ext>
            </a:extLst>
          </p:cNvPr>
          <p:cNvSpPr txBox="1"/>
          <p:nvPr userDrawn="1"/>
        </p:nvSpPr>
        <p:spPr>
          <a:xfrm>
            <a:off x="1908302" y="2560446"/>
            <a:ext cx="1527048" cy="276999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45720" rIns="0" bIns="45720" rtlCol="0" anchor="ctr" anchorCtr="0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Label</a:t>
            </a:r>
          </a:p>
        </p:txBody>
      </p:sp>
      <p:sp>
        <p:nvSpPr>
          <p:cNvPr id="8" name="TextBox">
            <a:extLst>
              <a:ext uri="{FF2B5EF4-FFF2-40B4-BE49-F238E27FC236}">
                <a16:creationId xmlns:a16="http://schemas.microsoft.com/office/drawing/2014/main" id="{FA588724-C329-FF45-99CA-8CFB60EC447B}"/>
              </a:ext>
            </a:extLst>
          </p:cNvPr>
          <p:cNvSpPr txBox="1"/>
          <p:nvPr userDrawn="1"/>
        </p:nvSpPr>
        <p:spPr>
          <a:xfrm>
            <a:off x="3435350" y="2836406"/>
            <a:ext cx="1143000" cy="276999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45720" rIns="0" bIns="45720" rtlCol="0" anchor="ctr" anchorCtr="0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Label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94957E-C7A5-984F-9B12-73FDF8B47565}"/>
              </a:ext>
            </a:extLst>
          </p:cNvPr>
          <p:cNvGrpSpPr/>
          <p:nvPr userDrawn="1"/>
        </p:nvGrpSpPr>
        <p:grpSpPr>
          <a:xfrm>
            <a:off x="4578350" y="3110726"/>
            <a:ext cx="3547872" cy="276999"/>
            <a:chOff x="4572000" y="2999232"/>
            <a:chExt cx="3547872" cy="276999"/>
          </a:xfrm>
        </p:grpSpPr>
        <p:sp>
          <p:nvSpPr>
            <p:cNvPr id="11" name="TextBox">
              <a:extLst>
                <a:ext uri="{FF2B5EF4-FFF2-40B4-BE49-F238E27FC236}">
                  <a16:creationId xmlns:a16="http://schemas.microsoft.com/office/drawing/2014/main" id="{29C3A374-ADBC-DA48-B9D3-BBC346553F45}"/>
                </a:ext>
              </a:extLst>
            </p:cNvPr>
            <p:cNvSpPr txBox="1"/>
            <p:nvPr/>
          </p:nvSpPr>
          <p:spPr>
            <a:xfrm>
              <a:off x="4572000" y="2999232"/>
              <a:ext cx="3429000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lIns="0" tIns="45720" rIns="0" bIns="45720" rtlCol="0" anchor="ctr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Label</a:t>
              </a:r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4174CAA9-EE79-5C43-A59E-930F9D2D4FA4}"/>
                </a:ext>
              </a:extLst>
            </p:cNvPr>
            <p:cNvSpPr/>
            <p:nvPr/>
          </p:nvSpPr>
          <p:spPr>
            <a:xfrm rot="5400000">
              <a:off x="7923276" y="3079635"/>
              <a:ext cx="274320" cy="1188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37321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AFA8A432-894F-0940-B56F-EC06D9051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43000" y="1188720"/>
            <a:ext cx="3200400" cy="216712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6F2744F8-F2A8-0844-B950-2AC05B16E83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800600" y="1188720"/>
            <a:ext cx="3200400" cy="216712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3E41818C-8267-CA48-ADE3-1BD2C28B5E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351295"/>
            <a:ext cx="3200400" cy="822960"/>
          </a:xfrm>
          <a:prstGeom prst="rect">
            <a:avLst/>
          </a:prstGeom>
        </p:spPr>
        <p:txBody>
          <a:bodyPr tIns="173736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Image caption – Type or paste unformatted text</a:t>
            </a:r>
          </a:p>
        </p:txBody>
      </p:sp>
      <p:sp>
        <p:nvSpPr>
          <p:cNvPr id="19" name="Text Placeholder">
            <a:extLst>
              <a:ext uri="{FF2B5EF4-FFF2-40B4-BE49-F238E27FC236}">
                <a16:creationId xmlns:a16="http://schemas.microsoft.com/office/drawing/2014/main" id="{84209C1C-2CE3-4842-BF3B-8E1614EBC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3351295"/>
            <a:ext cx="3200400" cy="822960"/>
          </a:xfrm>
          <a:prstGeom prst="rect">
            <a:avLst/>
          </a:prstGeom>
        </p:spPr>
        <p:txBody>
          <a:bodyPr tIns="173736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Image caption (12 </a:t>
            </a:r>
            <a:r>
              <a:rPr lang="en-US" dirty="0" err="1"/>
              <a:t>pt</a:t>
            </a:r>
            <a:r>
              <a:rPr lang="en-US" dirty="0"/>
              <a:t>). Use smaller size (10 </a:t>
            </a:r>
            <a:r>
              <a:rPr lang="en-US" dirty="0" err="1"/>
              <a:t>pt</a:t>
            </a:r>
            <a:r>
              <a:rPr lang="en-US" dirty="0"/>
              <a:t>) when additional space is needed.</a:t>
            </a:r>
          </a:p>
        </p:txBody>
      </p:sp>
    </p:spTree>
    <p:extLst>
      <p:ext uri="{BB962C8B-B14F-4D97-AF65-F5344CB8AC3E}">
        <p14:creationId xmlns:p14="http://schemas.microsoft.com/office/powerpoint/2010/main" val="3924419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3915"/>
            <a:ext cx="6858000" cy="594360"/>
          </a:xfrm>
        </p:spPr>
        <p:txBody>
          <a:bodyPr/>
          <a:lstStyle/>
          <a:p>
            <a:r>
              <a:rPr lang="en-US" dirty="0"/>
              <a:t>Heading w/ three images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AFA8A432-894F-0940-B56F-EC06D9051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43000" y="1603375"/>
            <a:ext cx="2002536" cy="2000250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866931B5-C346-EF40-B1D4-9868A195E6A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575304" y="1603375"/>
            <a:ext cx="2002536" cy="2000250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E6F0504E-5363-4C40-A6AC-992AD718572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98464" y="1603375"/>
            <a:ext cx="2002536" cy="2000250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3E41818C-8267-CA48-ADE3-1BD2C28B5E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602736"/>
            <a:ext cx="2002536" cy="56921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/>
              <a:t>Image credit – Type or paste unformatted text</a:t>
            </a:r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6536BD61-F419-2041-9F95-ACD27E3CA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304" y="3602736"/>
            <a:ext cx="2002536" cy="56921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/>
              <a:t>Image credit – Type or paste unformatted text</a:t>
            </a:r>
          </a:p>
        </p:txBody>
      </p: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8C21115D-3B4C-C544-BA27-74CDCD38B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8464" y="3602736"/>
            <a:ext cx="2002536" cy="56921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/>
              <a:t>Image credit – Type or paste unformatted text</a:t>
            </a:r>
          </a:p>
        </p:txBody>
      </p:sp>
    </p:spTree>
    <p:extLst>
      <p:ext uri="{BB962C8B-B14F-4D97-AF65-F5344CB8AC3E}">
        <p14:creationId xmlns:p14="http://schemas.microsoft.com/office/powerpoint/2010/main" val="233488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4CF388A-6756-3B4E-B4FA-A3FFC0A12439}"/>
              </a:ext>
            </a:extLst>
          </p:cNvPr>
          <p:cNvSpPr/>
          <p:nvPr userDrawn="1"/>
        </p:nvSpPr>
        <p:spPr>
          <a:xfrm>
            <a:off x="8386644" y="4483075"/>
            <a:ext cx="757634" cy="660797"/>
          </a:xfrm>
          <a:custGeom>
            <a:avLst/>
            <a:gdLst/>
            <a:ahLst/>
            <a:cxnLst/>
            <a:rect l="l" t="t" r="r" b="b"/>
            <a:pathLst>
              <a:path w="1212215" h="1057275">
                <a:moveTo>
                  <a:pt x="815441" y="0"/>
                </a:moveTo>
                <a:lnTo>
                  <a:pt x="238836" y="238836"/>
                </a:lnTo>
                <a:lnTo>
                  <a:pt x="0" y="815428"/>
                </a:lnTo>
                <a:lnTo>
                  <a:pt x="99929" y="1056680"/>
                </a:lnTo>
                <a:lnTo>
                  <a:pt x="1211769" y="1056680"/>
                </a:lnTo>
                <a:lnTo>
                  <a:pt x="1211769" y="164166"/>
                </a:lnTo>
                <a:lnTo>
                  <a:pt x="815441" y="0"/>
                </a:lnTo>
                <a:close/>
              </a:path>
            </a:pathLst>
          </a:custGeom>
          <a:solidFill>
            <a:srgbClr val="FFFFFF">
              <a:alpha val="13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D5B98E0B-3A4B-6842-B179-368259AAE8B7}"/>
              </a:ext>
            </a:extLst>
          </p:cNvPr>
          <p:cNvSpPr/>
          <p:nvPr userDrawn="1"/>
        </p:nvSpPr>
        <p:spPr>
          <a:xfrm>
            <a:off x="8054112" y="4324492"/>
            <a:ext cx="595709" cy="576659"/>
          </a:xfrm>
          <a:custGeom>
            <a:avLst/>
            <a:gdLst/>
            <a:ahLst/>
            <a:cxnLst/>
            <a:rect l="l" t="t" r="r" b="b"/>
            <a:pathLst>
              <a:path w="953134" h="922654">
                <a:moveTo>
                  <a:pt x="468807" y="0"/>
                </a:moveTo>
                <a:lnTo>
                  <a:pt x="134188" y="129768"/>
                </a:lnTo>
                <a:lnTo>
                  <a:pt x="0" y="453720"/>
                </a:lnTo>
                <a:lnTo>
                  <a:pt x="144856" y="782091"/>
                </a:lnTo>
                <a:lnTo>
                  <a:pt x="483895" y="922527"/>
                </a:lnTo>
                <a:lnTo>
                  <a:pt x="818515" y="792759"/>
                </a:lnTo>
                <a:lnTo>
                  <a:pt x="952703" y="468807"/>
                </a:lnTo>
                <a:lnTo>
                  <a:pt x="807847" y="140436"/>
                </a:lnTo>
                <a:lnTo>
                  <a:pt x="468807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71D78C9-7335-D345-8EFC-215C6DDE9CCA}"/>
              </a:ext>
            </a:extLst>
          </p:cNvPr>
          <p:cNvSpPr/>
          <p:nvPr userDrawn="1"/>
        </p:nvSpPr>
        <p:spPr>
          <a:xfrm>
            <a:off x="6880859" y="3337558"/>
            <a:ext cx="821134" cy="806450"/>
          </a:xfrm>
          <a:custGeom>
            <a:avLst/>
            <a:gdLst/>
            <a:ahLst/>
            <a:cxnLst/>
            <a:rect l="l" t="t" r="r" b="b"/>
            <a:pathLst>
              <a:path w="1313815" h="1290320">
                <a:moveTo>
                  <a:pt x="650951" y="0"/>
                </a:moveTo>
                <a:lnTo>
                  <a:pt x="188188" y="184708"/>
                </a:lnTo>
                <a:lnTo>
                  <a:pt x="0" y="639038"/>
                </a:lnTo>
                <a:lnTo>
                  <a:pt x="196621" y="1096860"/>
                </a:lnTo>
                <a:lnTo>
                  <a:pt x="662863" y="1289989"/>
                </a:lnTo>
                <a:lnTo>
                  <a:pt x="1125613" y="1105281"/>
                </a:lnTo>
                <a:lnTo>
                  <a:pt x="1313802" y="650951"/>
                </a:lnTo>
                <a:lnTo>
                  <a:pt x="1117193" y="193128"/>
                </a:lnTo>
                <a:lnTo>
                  <a:pt x="650951" y="0"/>
                </a:lnTo>
                <a:close/>
              </a:path>
            </a:pathLst>
          </a:custGeom>
          <a:solidFill>
            <a:srgbClr val="FFFFFF">
              <a:alpha val="6999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3AC38E69-628D-354D-87E1-ED3AE0286E14}"/>
              </a:ext>
            </a:extLst>
          </p:cNvPr>
          <p:cNvSpPr/>
          <p:nvPr userDrawn="1"/>
        </p:nvSpPr>
        <p:spPr>
          <a:xfrm>
            <a:off x="7663804" y="4525070"/>
            <a:ext cx="315119" cy="305197"/>
          </a:xfrm>
          <a:custGeom>
            <a:avLst/>
            <a:gdLst/>
            <a:ahLst/>
            <a:cxnLst/>
            <a:rect l="l" t="t" r="r" b="b"/>
            <a:pathLst>
              <a:path w="504190" h="488315">
                <a:moveTo>
                  <a:pt x="248043" y="0"/>
                </a:moveTo>
                <a:lnTo>
                  <a:pt x="70992" y="68668"/>
                </a:lnTo>
                <a:lnTo>
                  <a:pt x="0" y="240068"/>
                </a:lnTo>
                <a:lnTo>
                  <a:pt x="76644" y="413804"/>
                </a:lnTo>
                <a:lnTo>
                  <a:pt x="256031" y="488111"/>
                </a:lnTo>
                <a:lnTo>
                  <a:pt x="433082" y="419455"/>
                </a:lnTo>
                <a:lnTo>
                  <a:pt x="504075" y="248056"/>
                </a:lnTo>
                <a:lnTo>
                  <a:pt x="427431" y="74307"/>
                </a:lnTo>
                <a:lnTo>
                  <a:pt x="248043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F196E8C-E542-704F-920F-9FA58DB3576D}"/>
              </a:ext>
            </a:extLst>
          </p:cNvPr>
          <p:cNvSpPr/>
          <p:nvPr userDrawn="1"/>
        </p:nvSpPr>
        <p:spPr>
          <a:xfrm>
            <a:off x="7531054" y="3725829"/>
            <a:ext cx="245269" cy="252016"/>
          </a:xfrm>
          <a:custGeom>
            <a:avLst/>
            <a:gdLst/>
            <a:ahLst/>
            <a:cxnLst/>
            <a:rect l="l" t="t" r="r" b="b"/>
            <a:pathLst>
              <a:path w="392429" h="403225">
                <a:moveTo>
                  <a:pt x="198742" y="0"/>
                </a:moveTo>
                <a:lnTo>
                  <a:pt x="59347" y="60960"/>
                </a:lnTo>
                <a:lnTo>
                  <a:pt x="0" y="204241"/>
                </a:lnTo>
                <a:lnTo>
                  <a:pt x="55460" y="345909"/>
                </a:lnTo>
                <a:lnTo>
                  <a:pt x="193230" y="402971"/>
                </a:lnTo>
                <a:lnTo>
                  <a:pt x="332625" y="342011"/>
                </a:lnTo>
                <a:lnTo>
                  <a:pt x="391972" y="198742"/>
                </a:lnTo>
                <a:lnTo>
                  <a:pt x="336511" y="57073"/>
                </a:lnTo>
                <a:lnTo>
                  <a:pt x="198742" y="0"/>
                </a:lnTo>
                <a:close/>
              </a:path>
            </a:pathLst>
          </a:custGeom>
          <a:solidFill>
            <a:srgbClr val="FFFFFF">
              <a:alpha val="17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3" name="Date Placeholder" hidden="1">
            <a:extLst>
              <a:ext uri="{FF2B5EF4-FFF2-40B4-BE49-F238E27FC236}">
                <a16:creationId xmlns:a16="http://schemas.microsoft.com/office/drawing/2014/main" id="{F613E586-F28C-6144-9C60-13A54F84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6BD309F4-BD88-B945-A25F-5C3718D19B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7964" y="1603375"/>
            <a:ext cx="5148072" cy="1600200"/>
          </a:xfrm>
        </p:spPr>
        <p:txBody>
          <a:bodyPr/>
          <a:lstStyle>
            <a:lvl1pPr marL="0" indent="0" algn="ctr" fontAlgn="t">
              <a:lnSpc>
                <a:spcPct val="15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 / quote should be brief, two to three sentences </a:t>
            </a:r>
            <a:br>
              <a:rPr lang="en-US" dirty="0"/>
            </a:br>
            <a:r>
              <a:rPr lang="en-US" dirty="0"/>
              <a:t>at most. Callout leading is larger (1.5 line spacing) than standard. Use a soft return (shift-return) to create a pleasing rag that supports the message meaning. Expand text box width and use UCLA Gold for emphasis if needed.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A152BA-F635-F345-A019-51826A5D0A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7964" y="3200400"/>
            <a:ext cx="5148072" cy="219456"/>
          </a:xfrm>
          <a:prstGeom prst="rect">
            <a:avLst/>
          </a:prstGeom>
        </p:spPr>
        <p:txBody>
          <a:bodyPr tIns="73152">
            <a:noAutofit/>
          </a:bodyPr>
          <a:lstStyle>
            <a:lvl1pPr marL="0" indent="0" algn="ctr">
              <a:spcBef>
                <a:spcPts val="0"/>
              </a:spcBef>
              <a:buNone/>
              <a:defRPr sz="800" b="1" kern="800" cap="all" spc="50" baseline="0"/>
            </a:lvl1pPr>
          </a:lstStyle>
          <a:p>
            <a:pPr lvl="0"/>
            <a:r>
              <a:rPr lang="en-US" dirty="0"/>
              <a:t>Attribute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F70AD5-8B80-2341-A5EE-6D2047B6C5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7964" y="3419856"/>
            <a:ext cx="5148072" cy="75209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800" i="1" kern="800" cap="none" spc="50" baseline="0"/>
            </a:lvl1pPr>
          </a:lstStyle>
          <a:p>
            <a:pPr lvl="0"/>
            <a:r>
              <a:rPr lang="en-US" dirty="0"/>
              <a:t>Attribute 2.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</a:p>
          <a:p>
            <a:pPr lvl="0"/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7B4A8E-453A-C845-BAC5-B23A11CA13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1145286"/>
            <a:ext cx="457200" cy="292608"/>
          </a:xfrm>
          <a:prstGeom prst="rect">
            <a:avLst/>
          </a:prstGeom>
        </p:spPr>
        <p:txBody>
          <a:bodyPr lIns="27432" tIns="0" anchor="ctr" anchorCtr="0">
            <a:noAutofit/>
          </a:bodyPr>
          <a:lstStyle>
            <a:lvl1pPr marL="0" marR="0" indent="0" algn="ctr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00" baseline="0" smtClean="0">
                <a:solidFill>
                  <a:schemeClr val="accent6"/>
                </a:solidFill>
                <a:effectLst/>
                <a:sym typeface="Wingdings 2" pitchFamily="2" charset="2"/>
              </a:defRPr>
            </a:lvl1pPr>
          </a:lstStyle>
          <a:p>
            <a:pPr marL="0" marR="0" lvl="0" indent="0" algn="ctr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kern="800" spc="150" baseline="0" dirty="0">
                <a:solidFill>
                  <a:srgbClr val="FED107"/>
                </a:solidFill>
                <a:latin typeface="Wingdings 2"/>
                <a:cs typeface="Wingdings 2"/>
              </a:rPr>
              <a:t>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89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M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5754ACB-F352-0D43-B893-B3EA2781878A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2606040" y="605790"/>
            <a:ext cx="3931920" cy="3931920"/>
            <a:chOff x="3714753" y="514344"/>
            <a:chExt cx="7200900" cy="7200906"/>
          </a:xfrm>
        </p:grpSpPr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B3BE81A3-0125-E840-8D49-90438804E092}"/>
                </a:ext>
              </a:extLst>
            </p:cNvPr>
            <p:cNvSpPr/>
            <p:nvPr/>
          </p:nvSpPr>
          <p:spPr>
            <a:xfrm>
              <a:off x="7315203" y="514344"/>
              <a:ext cx="3600450" cy="3600450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3E2AB6D5-7719-CB49-A3B0-DCC0FF9D793F}"/>
                </a:ext>
              </a:extLst>
            </p:cNvPr>
            <p:cNvSpPr/>
            <p:nvPr/>
          </p:nvSpPr>
          <p:spPr>
            <a:xfrm>
              <a:off x="3714753" y="514350"/>
              <a:ext cx="7200900" cy="7200900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09F4-BD88-B945-A25F-5C3718D19B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325" y="1704412"/>
            <a:ext cx="2679192" cy="1307592"/>
          </a:xfrm>
        </p:spPr>
        <p:txBody>
          <a:bodyPr anchor="t" anchorCtr="0"/>
          <a:lstStyle>
            <a:lvl1pPr marL="0" indent="0" algn="ctr" fontAlgn="t">
              <a:lnSpc>
                <a:spcPct val="150000"/>
              </a:lnSpc>
              <a:spcBef>
                <a:spcPts val="0"/>
              </a:spcBef>
              <a:buNone/>
              <a:defRPr sz="800" b="1" kern="6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 / quote</a:t>
            </a:r>
          </a:p>
          <a:p>
            <a:pPr lvl="0"/>
            <a:r>
              <a:rPr lang="en-US" dirty="0"/>
              <a:t>should be brief, two to three </a:t>
            </a:r>
            <a:br>
              <a:rPr lang="en-US" dirty="0"/>
            </a:br>
            <a:r>
              <a:rPr lang="en-US" dirty="0"/>
              <a:t>sentences at most. Use a soft return </a:t>
            </a:r>
            <a:br>
              <a:rPr lang="en-US" dirty="0"/>
            </a:br>
            <a:r>
              <a:rPr lang="en-US" dirty="0"/>
              <a:t>(shift-return) to create a pleasing </a:t>
            </a:r>
            <a:br>
              <a:rPr lang="en-US" dirty="0"/>
            </a:br>
            <a:r>
              <a:rPr lang="en-US" dirty="0"/>
              <a:t>rag that supports the message </a:t>
            </a:r>
            <a:br>
              <a:rPr lang="en-US" dirty="0"/>
            </a:br>
            <a:r>
              <a:rPr lang="en-US" dirty="0"/>
              <a:t>meaning. Apply UCLA Gold for </a:t>
            </a:r>
            <a:br>
              <a:rPr lang="en-US" dirty="0"/>
            </a:br>
            <a:r>
              <a:rPr lang="en-US" dirty="0"/>
              <a:t>emphasis if needed.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A152BA-F635-F345-A019-51826A5D0A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6976" y="3008376"/>
            <a:ext cx="2679192" cy="164592"/>
          </a:xfrm>
          <a:prstGeom prst="rect">
            <a:avLst/>
          </a:prstGeo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600" b="1" kern="800" cap="all" spc="50" baseline="0"/>
            </a:lvl1pPr>
          </a:lstStyle>
          <a:p>
            <a:pPr lvl="0"/>
            <a:r>
              <a:rPr lang="en-US" dirty="0"/>
              <a:t>Attribute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F70AD5-8B80-2341-A5EE-6D2047B6C5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6976" y="3172968"/>
            <a:ext cx="2679192" cy="2286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600" i="1" kern="800" cap="none" spc="50" baseline="0"/>
            </a:lvl1pPr>
          </a:lstStyle>
          <a:p>
            <a:pPr lvl="0"/>
            <a:r>
              <a:rPr lang="en-US" dirty="0"/>
              <a:t>Attribute 2.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</p:spTree>
    <p:extLst>
      <p:ext uri="{BB962C8B-B14F-4D97-AF65-F5344CB8AC3E}">
        <p14:creationId xmlns:p14="http://schemas.microsoft.com/office/powerpoint/2010/main" val="1967195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536BD61-F419-2041-9F95-ACD27E3CA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3337560"/>
            <a:ext cx="6858000" cy="832104"/>
          </a:xfrm>
          <a:prstGeom prst="rect">
            <a:avLst/>
          </a:prstGeom>
        </p:spPr>
        <p:txBody>
          <a:bodyPr tIns="182880">
            <a:no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Image caption – Type or paste unformatted text.  Rotate the FM in 45° increments; </a:t>
            </a:r>
            <a:br>
              <a:rPr lang="en-US" dirty="0"/>
            </a:br>
            <a:r>
              <a:rPr lang="en-US" dirty="0"/>
              <a:t>in this instance it is rotated in a clockwise fashion to show progress.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BDDA7E-0612-D940-B69D-E9EBB19693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3001" y="1143001"/>
            <a:ext cx="1892807" cy="1892807"/>
            <a:chOff x="1219200" y="1200150"/>
            <a:chExt cx="2057400" cy="205740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173A8949-2BBF-124F-A5BD-C453C2CBB96D}"/>
                </a:ext>
              </a:extLst>
            </p:cNvPr>
            <p:cNvSpPr/>
            <p:nvPr/>
          </p:nvSpPr>
          <p:spPr>
            <a:xfrm>
              <a:off x="2247900" y="1200150"/>
              <a:ext cx="1028700" cy="1028699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9AA18902-9D4E-3D41-870E-4F11724EED74}"/>
                </a:ext>
              </a:extLst>
            </p:cNvPr>
            <p:cNvSpPr/>
            <p:nvPr/>
          </p:nvSpPr>
          <p:spPr>
            <a:xfrm>
              <a:off x="1219200" y="1200152"/>
              <a:ext cx="2057400" cy="2057398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020E55-2090-8F4C-BD09-5A914894EF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31020" y="1143001"/>
            <a:ext cx="1892807" cy="1892807"/>
            <a:chOff x="1219200" y="1200150"/>
            <a:chExt cx="2057400" cy="2057400"/>
          </a:xfrm>
          <a:scene3d>
            <a:camera prst="orthographicFront">
              <a:rot lat="0" lon="0" rev="16200000"/>
            </a:camera>
            <a:lightRig rig="threePt" dir="t"/>
          </a:scene3d>
        </p:grpSpPr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096921E2-C437-D745-9094-013980CBC2C8}"/>
                </a:ext>
              </a:extLst>
            </p:cNvPr>
            <p:cNvSpPr/>
            <p:nvPr/>
          </p:nvSpPr>
          <p:spPr>
            <a:xfrm>
              <a:off x="2247900" y="1200150"/>
              <a:ext cx="1028700" cy="1028699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D8C78F86-CE7C-284E-8AAA-6DB0818154D6}"/>
                </a:ext>
              </a:extLst>
            </p:cNvPr>
            <p:cNvSpPr/>
            <p:nvPr/>
          </p:nvSpPr>
          <p:spPr>
            <a:xfrm>
              <a:off x="1219200" y="1200152"/>
              <a:ext cx="2057400" cy="2057398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BBCAA6-B89F-DA4D-9AFB-E1587A2B1CC4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6108193" y="1143001"/>
            <a:ext cx="1892807" cy="1892807"/>
            <a:chOff x="1219200" y="1200150"/>
            <a:chExt cx="2057400" cy="2057400"/>
          </a:xfrm>
          <a:scene3d>
            <a:camera prst="orthographicFront">
              <a:rot lat="0" lon="0" rev="16200000"/>
            </a:camera>
            <a:lightRig rig="threePt" dir="t"/>
          </a:scene3d>
        </p:grpSpPr>
        <p:sp>
          <p:nvSpPr>
            <p:cNvPr id="30" name="object 17">
              <a:extLst>
                <a:ext uri="{FF2B5EF4-FFF2-40B4-BE49-F238E27FC236}">
                  <a16:creationId xmlns:a16="http://schemas.microsoft.com/office/drawing/2014/main" id="{692EDA7E-8650-424E-AD4C-04B0A84221E1}"/>
                </a:ext>
              </a:extLst>
            </p:cNvPr>
            <p:cNvSpPr/>
            <p:nvPr/>
          </p:nvSpPr>
          <p:spPr>
            <a:xfrm>
              <a:off x="2247900" y="1200150"/>
              <a:ext cx="1028700" cy="1028699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object 18">
              <a:extLst>
                <a:ext uri="{FF2B5EF4-FFF2-40B4-BE49-F238E27FC236}">
                  <a16:creationId xmlns:a16="http://schemas.microsoft.com/office/drawing/2014/main" id="{1E0E42C5-F1A7-704F-8364-98298969D85F}"/>
                </a:ext>
              </a:extLst>
            </p:cNvPr>
            <p:cNvSpPr/>
            <p:nvPr/>
          </p:nvSpPr>
          <p:spPr>
            <a:xfrm>
              <a:off x="1219200" y="1200152"/>
              <a:ext cx="2057400" cy="2057398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Section subtitle">
            <a:extLst>
              <a:ext uri="{FF2B5EF4-FFF2-40B4-BE49-F238E27FC236}">
                <a16:creationId xmlns:a16="http://schemas.microsoft.com/office/drawing/2014/main" id="{230FBF11-CDB0-B242-B3B5-919621FAD0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26879" y="1441069"/>
            <a:ext cx="1298448" cy="1298448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800" b="1" kern="600" cap="all" spc="5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Section subtitle">
            <a:extLst>
              <a:ext uri="{FF2B5EF4-FFF2-40B4-BE49-F238E27FC236}">
                <a16:creationId xmlns:a16="http://schemas.microsoft.com/office/drawing/2014/main" id="{E1807610-D4BC-724F-9AB5-9D9F80936DA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436529" y="1441069"/>
            <a:ext cx="1298448" cy="1298448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800" b="1" kern="600" cap="all" spc="5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5" name="Section subtitle">
            <a:extLst>
              <a:ext uri="{FF2B5EF4-FFF2-40B4-BE49-F238E27FC236}">
                <a16:creationId xmlns:a16="http://schemas.microsoft.com/office/drawing/2014/main" id="{1D6DCF2A-2B83-EC45-9ADB-B188832641B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02829" y="1441069"/>
            <a:ext cx="1298448" cy="1298448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800" b="1" kern="600" cap="all" spc="5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9711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or transi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0B57199-80C6-1841-93CF-CCF1C3597198}"/>
              </a:ext>
            </a:extLst>
          </p:cNvPr>
          <p:cNvSpPr/>
          <p:nvPr userDrawn="1"/>
        </p:nvSpPr>
        <p:spPr>
          <a:xfrm>
            <a:off x="8386644" y="4483075"/>
            <a:ext cx="757634" cy="660797"/>
          </a:xfrm>
          <a:custGeom>
            <a:avLst/>
            <a:gdLst/>
            <a:ahLst/>
            <a:cxnLst/>
            <a:rect l="l" t="t" r="r" b="b"/>
            <a:pathLst>
              <a:path w="1212215" h="1057275">
                <a:moveTo>
                  <a:pt x="815441" y="0"/>
                </a:moveTo>
                <a:lnTo>
                  <a:pt x="238836" y="238836"/>
                </a:lnTo>
                <a:lnTo>
                  <a:pt x="0" y="815428"/>
                </a:lnTo>
                <a:lnTo>
                  <a:pt x="99929" y="1056680"/>
                </a:lnTo>
                <a:lnTo>
                  <a:pt x="1211769" y="1056680"/>
                </a:lnTo>
                <a:lnTo>
                  <a:pt x="1211769" y="164166"/>
                </a:lnTo>
                <a:lnTo>
                  <a:pt x="815441" y="0"/>
                </a:lnTo>
                <a:close/>
              </a:path>
            </a:pathLst>
          </a:custGeom>
          <a:solidFill>
            <a:schemeClr val="accent3">
              <a:alpha val="28000"/>
            </a:scheme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497977D-EFB2-8343-8B5A-6ACC271102C9}"/>
              </a:ext>
            </a:extLst>
          </p:cNvPr>
          <p:cNvSpPr/>
          <p:nvPr userDrawn="1"/>
        </p:nvSpPr>
        <p:spPr>
          <a:xfrm>
            <a:off x="8054112" y="4324492"/>
            <a:ext cx="595709" cy="576659"/>
          </a:xfrm>
          <a:custGeom>
            <a:avLst/>
            <a:gdLst/>
            <a:ahLst/>
            <a:cxnLst/>
            <a:rect l="l" t="t" r="r" b="b"/>
            <a:pathLst>
              <a:path w="953134" h="922654">
                <a:moveTo>
                  <a:pt x="468807" y="0"/>
                </a:moveTo>
                <a:lnTo>
                  <a:pt x="134188" y="129768"/>
                </a:lnTo>
                <a:lnTo>
                  <a:pt x="0" y="453720"/>
                </a:lnTo>
                <a:lnTo>
                  <a:pt x="144856" y="782091"/>
                </a:lnTo>
                <a:lnTo>
                  <a:pt x="483895" y="922527"/>
                </a:lnTo>
                <a:lnTo>
                  <a:pt x="818515" y="792759"/>
                </a:lnTo>
                <a:lnTo>
                  <a:pt x="952703" y="468807"/>
                </a:lnTo>
                <a:lnTo>
                  <a:pt x="807847" y="140436"/>
                </a:lnTo>
                <a:lnTo>
                  <a:pt x="468807" y="0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989EE8F7-0822-FC4C-A275-550BBA3E7B24}"/>
              </a:ext>
            </a:extLst>
          </p:cNvPr>
          <p:cNvSpPr/>
          <p:nvPr userDrawn="1"/>
        </p:nvSpPr>
        <p:spPr>
          <a:xfrm>
            <a:off x="6880859" y="3337558"/>
            <a:ext cx="821134" cy="806450"/>
          </a:xfrm>
          <a:custGeom>
            <a:avLst/>
            <a:gdLst/>
            <a:ahLst/>
            <a:cxnLst/>
            <a:rect l="l" t="t" r="r" b="b"/>
            <a:pathLst>
              <a:path w="1313815" h="1290320">
                <a:moveTo>
                  <a:pt x="650951" y="0"/>
                </a:moveTo>
                <a:lnTo>
                  <a:pt x="188188" y="184708"/>
                </a:lnTo>
                <a:lnTo>
                  <a:pt x="0" y="639038"/>
                </a:lnTo>
                <a:lnTo>
                  <a:pt x="196621" y="1096860"/>
                </a:lnTo>
                <a:lnTo>
                  <a:pt x="662863" y="1289989"/>
                </a:lnTo>
                <a:lnTo>
                  <a:pt x="1125613" y="1105281"/>
                </a:lnTo>
                <a:lnTo>
                  <a:pt x="1313802" y="650951"/>
                </a:lnTo>
                <a:lnTo>
                  <a:pt x="1117193" y="193128"/>
                </a:lnTo>
                <a:lnTo>
                  <a:pt x="650951" y="0"/>
                </a:lnTo>
                <a:close/>
              </a:path>
            </a:pathLst>
          </a:custGeom>
          <a:solidFill>
            <a:schemeClr val="accent3">
              <a:alpha val="22000"/>
            </a:scheme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2D065610-A98B-254A-8C01-CDAD74B3391C}"/>
              </a:ext>
            </a:extLst>
          </p:cNvPr>
          <p:cNvSpPr/>
          <p:nvPr userDrawn="1"/>
        </p:nvSpPr>
        <p:spPr>
          <a:xfrm>
            <a:off x="7663804" y="4525070"/>
            <a:ext cx="315119" cy="305197"/>
          </a:xfrm>
          <a:custGeom>
            <a:avLst/>
            <a:gdLst/>
            <a:ahLst/>
            <a:cxnLst/>
            <a:rect l="l" t="t" r="r" b="b"/>
            <a:pathLst>
              <a:path w="504190" h="488315">
                <a:moveTo>
                  <a:pt x="248043" y="0"/>
                </a:moveTo>
                <a:lnTo>
                  <a:pt x="70992" y="68668"/>
                </a:lnTo>
                <a:lnTo>
                  <a:pt x="0" y="240068"/>
                </a:lnTo>
                <a:lnTo>
                  <a:pt x="76644" y="413804"/>
                </a:lnTo>
                <a:lnTo>
                  <a:pt x="256031" y="488111"/>
                </a:lnTo>
                <a:lnTo>
                  <a:pt x="433082" y="419455"/>
                </a:lnTo>
                <a:lnTo>
                  <a:pt x="504075" y="248056"/>
                </a:lnTo>
                <a:lnTo>
                  <a:pt x="427431" y="74307"/>
                </a:lnTo>
                <a:lnTo>
                  <a:pt x="248043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D419B9E-1AD6-784F-BEB8-92AF34C6990D}"/>
              </a:ext>
            </a:extLst>
          </p:cNvPr>
          <p:cNvSpPr/>
          <p:nvPr userDrawn="1"/>
        </p:nvSpPr>
        <p:spPr>
          <a:xfrm>
            <a:off x="4360300" y="1506141"/>
            <a:ext cx="522288" cy="532209"/>
          </a:xfrm>
          <a:custGeom>
            <a:avLst/>
            <a:gdLst/>
            <a:ahLst/>
            <a:cxnLst/>
            <a:rect l="l" t="t" r="r" b="b"/>
            <a:pathLst>
              <a:path w="835659" h="851535">
                <a:moveTo>
                  <a:pt x="421678" y="0"/>
                </a:moveTo>
                <a:lnTo>
                  <a:pt x="125171" y="127520"/>
                </a:lnTo>
                <a:lnTo>
                  <a:pt x="0" y="429704"/>
                </a:lnTo>
                <a:lnTo>
                  <a:pt x="119494" y="729538"/>
                </a:lnTo>
                <a:lnTo>
                  <a:pt x="413664" y="851382"/>
                </a:lnTo>
                <a:lnTo>
                  <a:pt x="710171" y="723874"/>
                </a:lnTo>
                <a:lnTo>
                  <a:pt x="835342" y="421678"/>
                </a:lnTo>
                <a:lnTo>
                  <a:pt x="715848" y="121843"/>
                </a:lnTo>
                <a:lnTo>
                  <a:pt x="421678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7A265F2-150F-E140-A7A8-5E7239023A08}"/>
              </a:ext>
            </a:extLst>
          </p:cNvPr>
          <p:cNvSpPr/>
          <p:nvPr userDrawn="1"/>
        </p:nvSpPr>
        <p:spPr>
          <a:xfrm>
            <a:off x="4267200" y="1450515"/>
            <a:ext cx="263128" cy="254794"/>
          </a:xfrm>
          <a:custGeom>
            <a:avLst/>
            <a:gdLst/>
            <a:ahLst/>
            <a:cxnLst/>
            <a:rect l="l" t="t" r="r" b="b"/>
            <a:pathLst>
              <a:path w="421004" h="407669">
                <a:moveTo>
                  <a:pt x="207098" y="0"/>
                </a:moveTo>
                <a:lnTo>
                  <a:pt x="59283" y="57327"/>
                </a:lnTo>
                <a:lnTo>
                  <a:pt x="0" y="200444"/>
                </a:lnTo>
                <a:lnTo>
                  <a:pt x="63995" y="345503"/>
                </a:lnTo>
                <a:lnTo>
                  <a:pt x="213766" y="407542"/>
                </a:lnTo>
                <a:lnTo>
                  <a:pt x="361594" y="350215"/>
                </a:lnTo>
                <a:lnTo>
                  <a:pt x="420878" y="207098"/>
                </a:lnTo>
                <a:lnTo>
                  <a:pt x="356882" y="62039"/>
                </a:lnTo>
                <a:lnTo>
                  <a:pt x="207098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3231B204-C3B3-454B-8013-20779E3B91F6}"/>
              </a:ext>
            </a:extLst>
          </p:cNvPr>
          <p:cNvSpPr/>
          <p:nvPr userDrawn="1"/>
        </p:nvSpPr>
        <p:spPr>
          <a:xfrm>
            <a:off x="7531054" y="3725829"/>
            <a:ext cx="245269" cy="252016"/>
          </a:xfrm>
          <a:custGeom>
            <a:avLst/>
            <a:gdLst/>
            <a:ahLst/>
            <a:cxnLst/>
            <a:rect l="l" t="t" r="r" b="b"/>
            <a:pathLst>
              <a:path w="392429" h="403225">
                <a:moveTo>
                  <a:pt x="198742" y="0"/>
                </a:moveTo>
                <a:lnTo>
                  <a:pt x="59347" y="60960"/>
                </a:lnTo>
                <a:lnTo>
                  <a:pt x="0" y="204241"/>
                </a:lnTo>
                <a:lnTo>
                  <a:pt x="55460" y="345909"/>
                </a:lnTo>
                <a:lnTo>
                  <a:pt x="193230" y="402971"/>
                </a:lnTo>
                <a:lnTo>
                  <a:pt x="332625" y="342011"/>
                </a:lnTo>
                <a:lnTo>
                  <a:pt x="391972" y="198742"/>
                </a:lnTo>
                <a:lnTo>
                  <a:pt x="336511" y="57073"/>
                </a:lnTo>
                <a:lnTo>
                  <a:pt x="198742" y="0"/>
                </a:lnTo>
                <a:close/>
              </a:path>
            </a:pathLst>
          </a:custGeom>
          <a:solidFill>
            <a:schemeClr val="accent3">
              <a:alpha val="32000"/>
            </a:scheme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pic>
        <p:nvPicPr>
          <p:cNvPr id="11" name="Logo 2">
            <a:extLst>
              <a:ext uri="{FF2B5EF4-FFF2-40B4-BE49-F238E27FC236}">
                <a16:creationId xmlns:a16="http://schemas.microsoft.com/office/drawing/2014/main" id="{87DFC515-A4C1-CD46-8A90-B8CE36030E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313" y="2269617"/>
            <a:ext cx="1321308" cy="4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6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16D2B92-C425-C045-8547-7376793495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314700" y="1309878"/>
            <a:ext cx="2514600" cy="2514600"/>
            <a:chOff x="1143000" y="1712214"/>
            <a:chExt cx="1719072" cy="1719072"/>
          </a:xfrm>
        </p:grpSpPr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BFA01A6A-E07A-D44B-A529-E7AFC9E920DB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36BA461B-621D-C843-9FDA-7753129DEFAC}"/>
                </a:ext>
              </a:extLst>
            </p:cNvPr>
            <p:cNvSpPr/>
            <p:nvPr userDrawn="1"/>
          </p:nvSpPr>
          <p:spPr>
            <a:xfrm>
              <a:off x="1143003" y="1712218"/>
              <a:ext cx="1719069" cy="1719068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Section subtitle"/>
          <p:cNvSpPr>
            <a:spLocks noGrp="1"/>
          </p:cNvSpPr>
          <p:nvPr>
            <p:ph type="body" idx="1" hasCustomPrompt="1"/>
          </p:nvPr>
        </p:nvSpPr>
        <p:spPr>
          <a:xfrm>
            <a:off x="3694176" y="1693926"/>
            <a:ext cx="1755648" cy="1755648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200" b="1" kern="600" cap="all" spc="5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8632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4F8BE5-FFDD-A649-9088-DBF7ACDEA939}"/>
              </a:ext>
            </a:extLst>
          </p:cNvPr>
          <p:cNvGrpSpPr/>
          <p:nvPr userDrawn="1"/>
        </p:nvGrpSpPr>
        <p:grpSpPr>
          <a:xfrm>
            <a:off x="2322576" y="322326"/>
            <a:ext cx="4498848" cy="4498848"/>
            <a:chOff x="3714753" y="514344"/>
            <a:chExt cx="7200900" cy="7200906"/>
          </a:xfrm>
        </p:grpSpPr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3630DF7C-89DF-7147-8054-FD8B1B102F06}"/>
                </a:ext>
              </a:extLst>
            </p:cNvPr>
            <p:cNvSpPr/>
            <p:nvPr/>
          </p:nvSpPr>
          <p:spPr>
            <a:xfrm>
              <a:off x="7315203" y="514344"/>
              <a:ext cx="3600450" cy="3600450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DA3DBC7E-6B9A-0E45-A333-A9F2F602EF09}"/>
                </a:ext>
              </a:extLst>
            </p:cNvPr>
            <p:cNvSpPr/>
            <p:nvPr/>
          </p:nvSpPr>
          <p:spPr>
            <a:xfrm>
              <a:off x="3714753" y="514350"/>
              <a:ext cx="7200900" cy="7200900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Logo 3">
            <a:extLst>
              <a:ext uri="{FF2B5EF4-FFF2-40B4-BE49-F238E27FC236}">
                <a16:creationId xmlns:a16="http://schemas.microsoft.com/office/drawing/2014/main" id="{3059CE1C-EF25-0747-B689-A1BAA151C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3295" y="2216995"/>
            <a:ext cx="2137410" cy="74041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4572000" y="2971800"/>
            <a:ext cx="4229099" cy="347472"/>
          </a:xfrm>
        </p:spPr>
        <p:txBody>
          <a:bodyPr wrap="none" lIns="91440" anchor="t" anchorCtr="0"/>
          <a:lstStyle>
            <a:lvl1pPr algn="l">
              <a:defRPr sz="18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4572000" y="3319272"/>
            <a:ext cx="4229100" cy="777240"/>
          </a:xfrm>
        </p:spPr>
        <p:txBody>
          <a:bodyPr lIns="91440"/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or brief description</a:t>
            </a:r>
          </a:p>
        </p:txBody>
      </p:sp>
      <p:sp>
        <p:nvSpPr>
          <p:cNvPr id="7" name="Presenter">
            <a:extLst>
              <a:ext uri="{FF2B5EF4-FFF2-40B4-BE49-F238E27FC236}">
                <a16:creationId xmlns:a16="http://schemas.microsoft.com/office/drawing/2014/main" id="{2EBFC0B2-4C53-3543-B7D8-DC4A76A80C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4101084"/>
            <a:ext cx="4229100" cy="685800"/>
          </a:xfrm>
          <a:prstGeom prst="rect">
            <a:avLst/>
          </a:prstGeom>
        </p:spPr>
        <p:txBody>
          <a:bodyPr lIns="91440" tIns="0" rIns="0" bIns="0" anchor="t" anchorCtr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2pPr>
            <a:lvl3pPr marL="9144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3pPr>
            <a:lvl4pPr marL="13716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4pPr>
            <a:lvl5pPr marL="1828800" indent="0">
              <a:lnSpc>
                <a:spcPct val="125000"/>
              </a:lnSpc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Title,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4288277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hoto credit">
            <a:extLst>
              <a:ext uri="{FF2B5EF4-FFF2-40B4-BE49-F238E27FC236}">
                <a16:creationId xmlns:a16="http://schemas.microsoft.com/office/drawing/2014/main" id="{DA40E3C3-68F0-AE45-B419-D15BB665CE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394909" y="4128561"/>
            <a:ext cx="1315302" cy="182880"/>
          </a:xfrm>
          <a:prstGeom prst="rect">
            <a:avLst/>
          </a:prstGeom>
        </p:spPr>
        <p:txBody>
          <a:bodyPr wrap="none" lIns="18288" tIns="0">
            <a:noAutofit/>
          </a:bodyPr>
          <a:lstStyle>
            <a:lvl1pPr marL="0" indent="0" algn="l">
              <a:spcBef>
                <a:spcPts val="0"/>
              </a:spcBef>
              <a:buNone/>
              <a:defRPr sz="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Photo © 2003 Alan </a:t>
            </a:r>
            <a:r>
              <a:rPr lang="en-US" dirty="0" err="1"/>
              <a:t>Nyiri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F5F6CA-30BA-9D44-AE06-2FA8E69CABD3}"/>
              </a:ext>
            </a:extLst>
          </p:cNvPr>
          <p:cNvGrpSpPr/>
          <p:nvPr userDrawn="1"/>
        </p:nvGrpSpPr>
        <p:grpSpPr>
          <a:xfrm>
            <a:off x="4708525" y="863600"/>
            <a:ext cx="1426464" cy="1426464"/>
            <a:chOff x="4708525" y="863600"/>
            <a:chExt cx="1426464" cy="1426464"/>
          </a:xfrm>
        </p:grpSpPr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B7904819-4AE0-6447-B0E0-BF8369C3D53F}"/>
                </a:ext>
              </a:extLst>
            </p:cNvPr>
            <p:cNvSpPr/>
            <p:nvPr userDrawn="1"/>
          </p:nvSpPr>
          <p:spPr>
            <a:xfrm flipH="1">
              <a:off x="4708525" y="863603"/>
              <a:ext cx="1426462" cy="1426461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012432C1-CFDF-5A41-9441-00B2E95A67E7}"/>
                </a:ext>
              </a:extLst>
            </p:cNvPr>
            <p:cNvSpPr/>
            <p:nvPr userDrawn="1"/>
          </p:nvSpPr>
          <p:spPr>
            <a:xfrm flipH="1">
              <a:off x="5421758" y="863600"/>
              <a:ext cx="713231" cy="71323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6" name="FM Callout">
            <a:extLst>
              <a:ext uri="{FF2B5EF4-FFF2-40B4-BE49-F238E27FC236}">
                <a16:creationId xmlns:a16="http://schemas.microsoft.com/office/drawing/2014/main" id="{FB2F0C5A-4713-EE40-BC3F-B9A09D1E3F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61381" y="1123420"/>
            <a:ext cx="914400" cy="9144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 b="1" kern="600" cap="all" spc="5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Open </a:t>
            </a:r>
          </a:p>
          <a:p>
            <a:pPr lvl="0"/>
            <a:r>
              <a:rPr lang="en-US" dirty="0"/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1451159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M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6798D4-5E4C-5C40-9AB3-00C9F8F8879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3001" y="1143001"/>
            <a:ext cx="1892807" cy="1892807"/>
            <a:chOff x="1219200" y="1200150"/>
            <a:chExt cx="2057400" cy="2057400"/>
          </a:xfrm>
        </p:grpSpPr>
        <p:sp>
          <p:nvSpPr>
            <p:cNvPr id="3" name="object 17">
              <a:extLst>
                <a:ext uri="{FF2B5EF4-FFF2-40B4-BE49-F238E27FC236}">
                  <a16:creationId xmlns:a16="http://schemas.microsoft.com/office/drawing/2014/main" id="{6801D376-F12C-5349-A1BD-9A822F7460B6}"/>
                </a:ext>
              </a:extLst>
            </p:cNvPr>
            <p:cNvSpPr/>
            <p:nvPr/>
          </p:nvSpPr>
          <p:spPr>
            <a:xfrm>
              <a:off x="2247900" y="1200150"/>
              <a:ext cx="1028700" cy="1028699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" name="object 18">
              <a:extLst>
                <a:ext uri="{FF2B5EF4-FFF2-40B4-BE49-F238E27FC236}">
                  <a16:creationId xmlns:a16="http://schemas.microsoft.com/office/drawing/2014/main" id="{13642D9F-F229-F247-A746-9CF0C06D9217}"/>
                </a:ext>
              </a:extLst>
            </p:cNvPr>
            <p:cNvSpPr/>
            <p:nvPr/>
          </p:nvSpPr>
          <p:spPr>
            <a:xfrm>
              <a:off x="1219200" y="1200152"/>
              <a:ext cx="2057400" cy="2057398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95FC2A-2D92-EE40-8AB7-62DB47C1981E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3657600" y="640080"/>
            <a:ext cx="1828800" cy="1828800"/>
            <a:chOff x="1143000" y="1712214"/>
            <a:chExt cx="1719072" cy="1719072"/>
          </a:xfrm>
        </p:grpSpPr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7A2DA7A-D3B7-F241-BB3A-4AEB9E41DF83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B16968C7-19D3-7D4A-84BB-363439F88F76}"/>
                </a:ext>
              </a:extLst>
            </p:cNvPr>
            <p:cNvSpPr/>
            <p:nvPr userDrawn="1"/>
          </p:nvSpPr>
          <p:spPr>
            <a:xfrm>
              <a:off x="1143003" y="1712218"/>
              <a:ext cx="1719069" cy="1719068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522C52-3CAC-984D-A57D-C7141BB6E5CA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72200" y="640080"/>
            <a:ext cx="1828800" cy="1828800"/>
            <a:chOff x="1143000" y="1712214"/>
            <a:chExt cx="1719072" cy="1719072"/>
          </a:xfrm>
        </p:grpSpPr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7B3C5D0A-A7B0-F840-A208-E53C2E8B034A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E0DD9A4E-7FAE-3F4E-8B6F-ABF3F8C2B263}"/>
                </a:ext>
              </a:extLst>
            </p:cNvPr>
            <p:cNvSpPr/>
            <p:nvPr userDrawn="1"/>
          </p:nvSpPr>
          <p:spPr>
            <a:xfrm>
              <a:off x="1143003" y="1712218"/>
              <a:ext cx="1719069" cy="1719068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B63648-310D-394C-A4F7-633E3E86F870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3657600" y="2743200"/>
            <a:ext cx="1828800" cy="1828800"/>
            <a:chOff x="1143000" y="1712214"/>
            <a:chExt cx="1719072" cy="1719072"/>
          </a:xfrm>
        </p:grpSpPr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C3748558-E36C-1143-85A6-43FBC1783920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39172E2D-F081-D242-8F32-ACADF015751C}"/>
                </a:ext>
              </a:extLst>
            </p:cNvPr>
            <p:cNvSpPr/>
            <p:nvPr userDrawn="1"/>
          </p:nvSpPr>
          <p:spPr>
            <a:xfrm>
              <a:off x="1143003" y="1712218"/>
              <a:ext cx="1719069" cy="1719068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6752C2-2FFA-2A4D-81C4-F391F59B61F4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72200" y="2743200"/>
            <a:ext cx="1828800" cy="1828800"/>
            <a:chOff x="1143000" y="1712214"/>
            <a:chExt cx="1719072" cy="1719072"/>
          </a:xfrm>
        </p:grpSpPr>
        <p:sp>
          <p:nvSpPr>
            <p:cNvPr id="28" name="object 11">
              <a:extLst>
                <a:ext uri="{FF2B5EF4-FFF2-40B4-BE49-F238E27FC236}">
                  <a16:creationId xmlns:a16="http://schemas.microsoft.com/office/drawing/2014/main" id="{CA418A15-7327-824B-98BA-E6CEEF533145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C1FF6CD4-65BB-AC4D-8F35-FF54DCD151C0}"/>
                </a:ext>
              </a:extLst>
            </p:cNvPr>
            <p:cNvSpPr/>
            <p:nvPr userDrawn="1"/>
          </p:nvSpPr>
          <p:spPr>
            <a:xfrm>
              <a:off x="1143003" y="1712218"/>
              <a:ext cx="1719069" cy="1719068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DA3637-4851-AF45-B1C1-276CAF86F8DD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143000" y="2743200"/>
            <a:ext cx="1828800" cy="1828800"/>
            <a:chOff x="1143000" y="1712214"/>
            <a:chExt cx="1719072" cy="1719072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DEFACF03-AED7-7344-A483-060EEB3B36AA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D0E5B177-0E5A-1540-B7A6-85B9BA39A5BC}"/>
                </a:ext>
              </a:extLst>
            </p:cNvPr>
            <p:cNvSpPr/>
            <p:nvPr userDrawn="1"/>
          </p:nvSpPr>
          <p:spPr>
            <a:xfrm>
              <a:off x="1143003" y="1712218"/>
              <a:ext cx="1719069" cy="1719068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0" name="Note">
            <a:extLst>
              <a:ext uri="{FF2B5EF4-FFF2-40B4-BE49-F238E27FC236}">
                <a16:creationId xmlns:a16="http://schemas.microsoft.com/office/drawing/2014/main" id="{C09B4052-81C6-2049-B43C-2972778A3E5B}"/>
              </a:ext>
            </a:extLst>
          </p:cNvPr>
          <p:cNvSpPr txBox="1"/>
          <p:nvPr userDrawn="1"/>
        </p:nvSpPr>
        <p:spPr>
          <a:xfrm>
            <a:off x="1600200" y="3214687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Four highlights (4/4)</a:t>
            </a:r>
          </a:p>
        </p:txBody>
      </p:sp>
      <p:sp>
        <p:nvSpPr>
          <p:cNvPr id="31" name="Note">
            <a:extLst>
              <a:ext uri="{FF2B5EF4-FFF2-40B4-BE49-F238E27FC236}">
                <a16:creationId xmlns:a16="http://schemas.microsoft.com/office/drawing/2014/main" id="{E5A348CC-6950-7046-A1E6-E07CAA7337EF}"/>
              </a:ext>
            </a:extLst>
          </p:cNvPr>
          <p:cNvSpPr txBox="1"/>
          <p:nvPr userDrawn="1"/>
        </p:nvSpPr>
        <p:spPr>
          <a:xfrm>
            <a:off x="4114800" y="1111567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No highlight (</a:t>
            </a:r>
            <a:r>
              <a:rPr lang="en-US" sz="800">
                <a:solidFill>
                  <a:schemeClr val="bg1"/>
                </a:solidFill>
              </a:rPr>
              <a:t>8/0)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2" name="Note">
            <a:extLst>
              <a:ext uri="{FF2B5EF4-FFF2-40B4-BE49-F238E27FC236}">
                <a16:creationId xmlns:a16="http://schemas.microsoft.com/office/drawing/2014/main" id="{4F8C759A-5057-884D-BC83-A290A6AA61B7}"/>
              </a:ext>
            </a:extLst>
          </p:cNvPr>
          <p:cNvSpPr txBox="1"/>
          <p:nvPr userDrawn="1"/>
        </p:nvSpPr>
        <p:spPr>
          <a:xfrm>
            <a:off x="6629400" y="1111567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One highlight (7/1)</a:t>
            </a:r>
          </a:p>
        </p:txBody>
      </p:sp>
      <p:sp>
        <p:nvSpPr>
          <p:cNvPr id="34" name="Note">
            <a:extLst>
              <a:ext uri="{FF2B5EF4-FFF2-40B4-BE49-F238E27FC236}">
                <a16:creationId xmlns:a16="http://schemas.microsoft.com/office/drawing/2014/main" id="{4CCFF461-F0B1-064D-B6F6-0C8FA35B6D02}"/>
              </a:ext>
            </a:extLst>
          </p:cNvPr>
          <p:cNvSpPr txBox="1"/>
          <p:nvPr userDrawn="1"/>
        </p:nvSpPr>
        <p:spPr>
          <a:xfrm>
            <a:off x="6629400" y="3197542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Two highlights (6/2)</a:t>
            </a:r>
          </a:p>
        </p:txBody>
      </p:sp>
      <p:sp>
        <p:nvSpPr>
          <p:cNvPr id="35" name="Note">
            <a:extLst>
              <a:ext uri="{FF2B5EF4-FFF2-40B4-BE49-F238E27FC236}">
                <a16:creationId xmlns:a16="http://schemas.microsoft.com/office/drawing/2014/main" id="{698CBA2F-40B5-A642-ADF4-5454547B8C8A}"/>
              </a:ext>
            </a:extLst>
          </p:cNvPr>
          <p:cNvSpPr txBox="1"/>
          <p:nvPr userDrawn="1"/>
        </p:nvSpPr>
        <p:spPr>
          <a:xfrm>
            <a:off x="3886200" y="3197542"/>
            <a:ext cx="137160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Three highlights (5/3)</a:t>
            </a:r>
          </a:p>
        </p:txBody>
      </p:sp>
      <p:sp>
        <p:nvSpPr>
          <p:cNvPr id="36" name="Note">
            <a:extLst>
              <a:ext uri="{FF2B5EF4-FFF2-40B4-BE49-F238E27FC236}">
                <a16:creationId xmlns:a16="http://schemas.microsoft.com/office/drawing/2014/main" id="{FA535710-4D25-7E4F-9A89-7BD33AE3F52A}"/>
              </a:ext>
            </a:extLst>
          </p:cNvPr>
          <p:cNvSpPr txBox="1"/>
          <p:nvPr userDrawn="1"/>
        </p:nvSpPr>
        <p:spPr>
          <a:xfrm>
            <a:off x="1143000" y="1111567"/>
            <a:ext cx="182880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Faceted </a:t>
            </a:r>
            <a:r>
              <a:rPr lang="en-US" sz="800" b="1">
                <a:solidFill>
                  <a:schemeClr val="bg1"/>
                </a:solidFill>
              </a:rPr>
              <a:t>molecule library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05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Runnin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48235E-F1DE-B64C-B282-4AC1FBC84C28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7424972" y="-285750"/>
            <a:ext cx="1143000" cy="1142997"/>
            <a:chOff x="1143000" y="1709952"/>
            <a:chExt cx="1719072" cy="1719066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759DC409-1DBE-434C-B27E-59A672F1FAA8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6EF21FDB-8B13-314D-B443-47B686CF3AED}"/>
                </a:ext>
              </a:extLst>
            </p:cNvPr>
            <p:cNvSpPr/>
            <p:nvPr userDrawn="1"/>
          </p:nvSpPr>
          <p:spPr>
            <a:xfrm>
              <a:off x="1143003" y="1709952"/>
              <a:ext cx="1719069" cy="1719066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75A5D73-1024-A343-A556-D3704A53FC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3775" y="241300"/>
            <a:ext cx="3197225" cy="118872"/>
          </a:xfrm>
          <a:prstGeom prst="rect">
            <a:avLst/>
          </a:prstGeom>
        </p:spPr>
        <p:txBody>
          <a:bodyPr wrap="none" tIns="0">
            <a:noAutofit/>
          </a:bodyPr>
          <a:lstStyle>
            <a:lvl1pPr marL="0" indent="0" algn="r">
              <a:spcBef>
                <a:spcPts val="0"/>
              </a:spcBef>
              <a:buNone/>
              <a:defRPr sz="600" b="1"/>
            </a:lvl1pPr>
          </a:lstStyle>
          <a:p>
            <a:pPr lvl="0"/>
            <a:r>
              <a:rPr lang="en-US" dirty="0"/>
              <a:t>(Optional)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507662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72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56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s Flare bkgrd w/ footer">
    <p:bg>
      <p:bgPr>
        <a:gradFill>
          <a:gsLst>
            <a:gs pos="0">
              <a:srgbClr val="00578B"/>
            </a:gs>
            <a:gs pos="45000">
              <a:srgbClr val="2774AE"/>
            </a:gs>
            <a:gs pos="100000">
              <a:srgbClr val="7EBAED">
                <a:lumMod val="100000"/>
              </a:srgbClr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B2C4D3B-8FB9-2445-B428-33D5CF125E91}"/>
              </a:ext>
            </a:extLst>
          </p:cNvPr>
          <p:cNvSpPr/>
          <p:nvPr userDrawn="1"/>
        </p:nvSpPr>
        <p:spPr>
          <a:xfrm>
            <a:off x="8386644" y="4483075"/>
            <a:ext cx="757634" cy="660797"/>
          </a:xfrm>
          <a:custGeom>
            <a:avLst/>
            <a:gdLst/>
            <a:ahLst/>
            <a:cxnLst/>
            <a:rect l="l" t="t" r="r" b="b"/>
            <a:pathLst>
              <a:path w="1212215" h="1057275">
                <a:moveTo>
                  <a:pt x="815441" y="0"/>
                </a:moveTo>
                <a:lnTo>
                  <a:pt x="238836" y="238836"/>
                </a:lnTo>
                <a:lnTo>
                  <a:pt x="0" y="815428"/>
                </a:lnTo>
                <a:lnTo>
                  <a:pt x="99929" y="1056680"/>
                </a:lnTo>
                <a:lnTo>
                  <a:pt x="1211769" y="1056680"/>
                </a:lnTo>
                <a:lnTo>
                  <a:pt x="1211769" y="164166"/>
                </a:lnTo>
                <a:lnTo>
                  <a:pt x="815441" y="0"/>
                </a:lnTo>
                <a:close/>
              </a:path>
            </a:pathLst>
          </a:custGeom>
          <a:solidFill>
            <a:srgbClr val="FFFFFF">
              <a:alpha val="13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FF9C1813-6AE8-0143-968E-352138FF046E}"/>
              </a:ext>
            </a:extLst>
          </p:cNvPr>
          <p:cNvSpPr/>
          <p:nvPr userDrawn="1"/>
        </p:nvSpPr>
        <p:spPr>
          <a:xfrm>
            <a:off x="8054112" y="4324492"/>
            <a:ext cx="595709" cy="576659"/>
          </a:xfrm>
          <a:custGeom>
            <a:avLst/>
            <a:gdLst/>
            <a:ahLst/>
            <a:cxnLst/>
            <a:rect l="l" t="t" r="r" b="b"/>
            <a:pathLst>
              <a:path w="953134" h="922654">
                <a:moveTo>
                  <a:pt x="468807" y="0"/>
                </a:moveTo>
                <a:lnTo>
                  <a:pt x="134188" y="129768"/>
                </a:lnTo>
                <a:lnTo>
                  <a:pt x="0" y="453720"/>
                </a:lnTo>
                <a:lnTo>
                  <a:pt x="144856" y="782091"/>
                </a:lnTo>
                <a:lnTo>
                  <a:pt x="483895" y="922527"/>
                </a:lnTo>
                <a:lnTo>
                  <a:pt x="818515" y="792759"/>
                </a:lnTo>
                <a:lnTo>
                  <a:pt x="952703" y="468807"/>
                </a:lnTo>
                <a:lnTo>
                  <a:pt x="807847" y="140436"/>
                </a:lnTo>
                <a:lnTo>
                  <a:pt x="468807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CA46E5E-9D86-0948-A8EA-61D4C8BF1BDE}"/>
              </a:ext>
            </a:extLst>
          </p:cNvPr>
          <p:cNvSpPr/>
          <p:nvPr userDrawn="1"/>
        </p:nvSpPr>
        <p:spPr>
          <a:xfrm>
            <a:off x="6880859" y="3337558"/>
            <a:ext cx="821134" cy="806450"/>
          </a:xfrm>
          <a:custGeom>
            <a:avLst/>
            <a:gdLst/>
            <a:ahLst/>
            <a:cxnLst/>
            <a:rect l="l" t="t" r="r" b="b"/>
            <a:pathLst>
              <a:path w="1313815" h="1290320">
                <a:moveTo>
                  <a:pt x="650951" y="0"/>
                </a:moveTo>
                <a:lnTo>
                  <a:pt x="188188" y="184708"/>
                </a:lnTo>
                <a:lnTo>
                  <a:pt x="0" y="639038"/>
                </a:lnTo>
                <a:lnTo>
                  <a:pt x="196621" y="1096860"/>
                </a:lnTo>
                <a:lnTo>
                  <a:pt x="662863" y="1289989"/>
                </a:lnTo>
                <a:lnTo>
                  <a:pt x="1125613" y="1105281"/>
                </a:lnTo>
                <a:lnTo>
                  <a:pt x="1313802" y="650951"/>
                </a:lnTo>
                <a:lnTo>
                  <a:pt x="1117193" y="193128"/>
                </a:lnTo>
                <a:lnTo>
                  <a:pt x="650951" y="0"/>
                </a:lnTo>
                <a:close/>
              </a:path>
            </a:pathLst>
          </a:custGeom>
          <a:solidFill>
            <a:srgbClr val="FFFFFF">
              <a:alpha val="6999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55E822DC-1853-9F43-AAB5-43B10B4F5262}"/>
              </a:ext>
            </a:extLst>
          </p:cNvPr>
          <p:cNvSpPr/>
          <p:nvPr userDrawn="1"/>
        </p:nvSpPr>
        <p:spPr>
          <a:xfrm>
            <a:off x="7663804" y="4525070"/>
            <a:ext cx="315119" cy="305197"/>
          </a:xfrm>
          <a:custGeom>
            <a:avLst/>
            <a:gdLst/>
            <a:ahLst/>
            <a:cxnLst/>
            <a:rect l="l" t="t" r="r" b="b"/>
            <a:pathLst>
              <a:path w="504190" h="488315">
                <a:moveTo>
                  <a:pt x="248043" y="0"/>
                </a:moveTo>
                <a:lnTo>
                  <a:pt x="70992" y="68668"/>
                </a:lnTo>
                <a:lnTo>
                  <a:pt x="0" y="240068"/>
                </a:lnTo>
                <a:lnTo>
                  <a:pt x="76644" y="413804"/>
                </a:lnTo>
                <a:lnTo>
                  <a:pt x="256031" y="488111"/>
                </a:lnTo>
                <a:lnTo>
                  <a:pt x="433082" y="419455"/>
                </a:lnTo>
                <a:lnTo>
                  <a:pt x="504075" y="248056"/>
                </a:lnTo>
                <a:lnTo>
                  <a:pt x="427431" y="74307"/>
                </a:lnTo>
                <a:lnTo>
                  <a:pt x="248043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2AD93BD-33F1-4041-BF1C-8783985620DE}"/>
              </a:ext>
            </a:extLst>
          </p:cNvPr>
          <p:cNvSpPr/>
          <p:nvPr userDrawn="1"/>
        </p:nvSpPr>
        <p:spPr>
          <a:xfrm>
            <a:off x="4363348" y="1502664"/>
            <a:ext cx="522288" cy="532209"/>
          </a:xfrm>
          <a:custGeom>
            <a:avLst/>
            <a:gdLst/>
            <a:ahLst/>
            <a:cxnLst/>
            <a:rect l="l" t="t" r="r" b="b"/>
            <a:pathLst>
              <a:path w="835659" h="851535">
                <a:moveTo>
                  <a:pt x="421678" y="0"/>
                </a:moveTo>
                <a:lnTo>
                  <a:pt x="125171" y="127520"/>
                </a:lnTo>
                <a:lnTo>
                  <a:pt x="0" y="429704"/>
                </a:lnTo>
                <a:lnTo>
                  <a:pt x="119494" y="729538"/>
                </a:lnTo>
                <a:lnTo>
                  <a:pt x="413664" y="851382"/>
                </a:lnTo>
                <a:lnTo>
                  <a:pt x="710171" y="723874"/>
                </a:lnTo>
                <a:lnTo>
                  <a:pt x="835342" y="421678"/>
                </a:lnTo>
                <a:lnTo>
                  <a:pt x="715848" y="121843"/>
                </a:lnTo>
                <a:lnTo>
                  <a:pt x="421678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14791B0E-3D3D-5341-9EAA-A9C78C5CF306}"/>
              </a:ext>
            </a:extLst>
          </p:cNvPr>
          <p:cNvSpPr/>
          <p:nvPr userDrawn="1"/>
        </p:nvSpPr>
        <p:spPr>
          <a:xfrm>
            <a:off x="4270248" y="1447038"/>
            <a:ext cx="263128" cy="254794"/>
          </a:xfrm>
          <a:custGeom>
            <a:avLst/>
            <a:gdLst/>
            <a:ahLst/>
            <a:cxnLst/>
            <a:rect l="l" t="t" r="r" b="b"/>
            <a:pathLst>
              <a:path w="421004" h="407669">
                <a:moveTo>
                  <a:pt x="207098" y="0"/>
                </a:moveTo>
                <a:lnTo>
                  <a:pt x="59283" y="57327"/>
                </a:lnTo>
                <a:lnTo>
                  <a:pt x="0" y="200444"/>
                </a:lnTo>
                <a:lnTo>
                  <a:pt x="63995" y="345503"/>
                </a:lnTo>
                <a:lnTo>
                  <a:pt x="213766" y="407542"/>
                </a:lnTo>
                <a:lnTo>
                  <a:pt x="361594" y="350215"/>
                </a:lnTo>
                <a:lnTo>
                  <a:pt x="420878" y="207098"/>
                </a:lnTo>
                <a:lnTo>
                  <a:pt x="356882" y="62039"/>
                </a:lnTo>
                <a:lnTo>
                  <a:pt x="207098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B0F8D3CB-8E6E-3E4F-8BFD-5767A6DDB37B}"/>
              </a:ext>
            </a:extLst>
          </p:cNvPr>
          <p:cNvSpPr/>
          <p:nvPr userDrawn="1"/>
        </p:nvSpPr>
        <p:spPr>
          <a:xfrm>
            <a:off x="7531054" y="3725829"/>
            <a:ext cx="245269" cy="252016"/>
          </a:xfrm>
          <a:custGeom>
            <a:avLst/>
            <a:gdLst/>
            <a:ahLst/>
            <a:cxnLst/>
            <a:rect l="l" t="t" r="r" b="b"/>
            <a:pathLst>
              <a:path w="392429" h="403225">
                <a:moveTo>
                  <a:pt x="198742" y="0"/>
                </a:moveTo>
                <a:lnTo>
                  <a:pt x="59347" y="60960"/>
                </a:lnTo>
                <a:lnTo>
                  <a:pt x="0" y="204241"/>
                </a:lnTo>
                <a:lnTo>
                  <a:pt x="55460" y="345909"/>
                </a:lnTo>
                <a:lnTo>
                  <a:pt x="193230" y="402971"/>
                </a:lnTo>
                <a:lnTo>
                  <a:pt x="332625" y="342011"/>
                </a:lnTo>
                <a:lnTo>
                  <a:pt x="391972" y="198742"/>
                </a:lnTo>
                <a:lnTo>
                  <a:pt x="336511" y="57073"/>
                </a:lnTo>
                <a:lnTo>
                  <a:pt x="198742" y="0"/>
                </a:lnTo>
                <a:close/>
              </a:path>
            </a:pathLst>
          </a:custGeom>
          <a:solidFill>
            <a:srgbClr val="FFFFFF">
              <a:alpha val="17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</p:spTree>
    <p:extLst>
      <p:ext uri="{BB962C8B-B14F-4D97-AF65-F5344CB8AC3E}">
        <p14:creationId xmlns:p14="http://schemas.microsoft.com/office/powerpoint/2010/main" val="774758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ns flare bkgrnd no footer">
    <p:bg>
      <p:bgPr>
        <a:gradFill>
          <a:gsLst>
            <a:gs pos="0">
              <a:srgbClr val="00578B"/>
            </a:gs>
            <a:gs pos="45000">
              <a:srgbClr val="2774AE"/>
            </a:gs>
            <a:gs pos="100000">
              <a:srgbClr val="7EBAED">
                <a:lumMod val="100000"/>
              </a:srgbClr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0B57199-80C6-1841-93CF-CCF1C3597198}"/>
              </a:ext>
            </a:extLst>
          </p:cNvPr>
          <p:cNvSpPr/>
          <p:nvPr userDrawn="1"/>
        </p:nvSpPr>
        <p:spPr>
          <a:xfrm>
            <a:off x="8386644" y="4483075"/>
            <a:ext cx="757634" cy="660797"/>
          </a:xfrm>
          <a:custGeom>
            <a:avLst/>
            <a:gdLst/>
            <a:ahLst/>
            <a:cxnLst/>
            <a:rect l="l" t="t" r="r" b="b"/>
            <a:pathLst>
              <a:path w="1212215" h="1057275">
                <a:moveTo>
                  <a:pt x="815441" y="0"/>
                </a:moveTo>
                <a:lnTo>
                  <a:pt x="238836" y="238836"/>
                </a:lnTo>
                <a:lnTo>
                  <a:pt x="0" y="815428"/>
                </a:lnTo>
                <a:lnTo>
                  <a:pt x="99929" y="1056680"/>
                </a:lnTo>
                <a:lnTo>
                  <a:pt x="1211769" y="1056680"/>
                </a:lnTo>
                <a:lnTo>
                  <a:pt x="1211769" y="164166"/>
                </a:lnTo>
                <a:lnTo>
                  <a:pt x="815441" y="0"/>
                </a:lnTo>
                <a:close/>
              </a:path>
            </a:pathLst>
          </a:custGeom>
          <a:solidFill>
            <a:srgbClr val="FFFFFF">
              <a:alpha val="13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497977D-EFB2-8343-8B5A-6ACC271102C9}"/>
              </a:ext>
            </a:extLst>
          </p:cNvPr>
          <p:cNvSpPr/>
          <p:nvPr userDrawn="1"/>
        </p:nvSpPr>
        <p:spPr>
          <a:xfrm>
            <a:off x="8054112" y="4324492"/>
            <a:ext cx="595709" cy="576659"/>
          </a:xfrm>
          <a:custGeom>
            <a:avLst/>
            <a:gdLst/>
            <a:ahLst/>
            <a:cxnLst/>
            <a:rect l="l" t="t" r="r" b="b"/>
            <a:pathLst>
              <a:path w="953134" h="922654">
                <a:moveTo>
                  <a:pt x="468807" y="0"/>
                </a:moveTo>
                <a:lnTo>
                  <a:pt x="134188" y="129768"/>
                </a:lnTo>
                <a:lnTo>
                  <a:pt x="0" y="453720"/>
                </a:lnTo>
                <a:lnTo>
                  <a:pt x="144856" y="782091"/>
                </a:lnTo>
                <a:lnTo>
                  <a:pt x="483895" y="922527"/>
                </a:lnTo>
                <a:lnTo>
                  <a:pt x="818515" y="792759"/>
                </a:lnTo>
                <a:lnTo>
                  <a:pt x="952703" y="468807"/>
                </a:lnTo>
                <a:lnTo>
                  <a:pt x="807847" y="140436"/>
                </a:lnTo>
                <a:lnTo>
                  <a:pt x="468807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989EE8F7-0822-FC4C-A275-550BBA3E7B24}"/>
              </a:ext>
            </a:extLst>
          </p:cNvPr>
          <p:cNvSpPr/>
          <p:nvPr userDrawn="1"/>
        </p:nvSpPr>
        <p:spPr>
          <a:xfrm>
            <a:off x="6880859" y="3337558"/>
            <a:ext cx="821134" cy="806450"/>
          </a:xfrm>
          <a:custGeom>
            <a:avLst/>
            <a:gdLst/>
            <a:ahLst/>
            <a:cxnLst/>
            <a:rect l="l" t="t" r="r" b="b"/>
            <a:pathLst>
              <a:path w="1313815" h="1290320">
                <a:moveTo>
                  <a:pt x="650951" y="0"/>
                </a:moveTo>
                <a:lnTo>
                  <a:pt x="188188" y="184708"/>
                </a:lnTo>
                <a:lnTo>
                  <a:pt x="0" y="639038"/>
                </a:lnTo>
                <a:lnTo>
                  <a:pt x="196621" y="1096860"/>
                </a:lnTo>
                <a:lnTo>
                  <a:pt x="662863" y="1289989"/>
                </a:lnTo>
                <a:lnTo>
                  <a:pt x="1125613" y="1105281"/>
                </a:lnTo>
                <a:lnTo>
                  <a:pt x="1313802" y="650951"/>
                </a:lnTo>
                <a:lnTo>
                  <a:pt x="1117193" y="193128"/>
                </a:lnTo>
                <a:lnTo>
                  <a:pt x="650951" y="0"/>
                </a:lnTo>
                <a:close/>
              </a:path>
            </a:pathLst>
          </a:custGeom>
          <a:solidFill>
            <a:srgbClr val="FFFFFF">
              <a:alpha val="6999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2D065610-A98B-254A-8C01-CDAD74B3391C}"/>
              </a:ext>
            </a:extLst>
          </p:cNvPr>
          <p:cNvSpPr/>
          <p:nvPr userDrawn="1"/>
        </p:nvSpPr>
        <p:spPr>
          <a:xfrm>
            <a:off x="7663804" y="4525070"/>
            <a:ext cx="315119" cy="305197"/>
          </a:xfrm>
          <a:custGeom>
            <a:avLst/>
            <a:gdLst/>
            <a:ahLst/>
            <a:cxnLst/>
            <a:rect l="l" t="t" r="r" b="b"/>
            <a:pathLst>
              <a:path w="504190" h="488315">
                <a:moveTo>
                  <a:pt x="248043" y="0"/>
                </a:moveTo>
                <a:lnTo>
                  <a:pt x="70992" y="68668"/>
                </a:lnTo>
                <a:lnTo>
                  <a:pt x="0" y="240068"/>
                </a:lnTo>
                <a:lnTo>
                  <a:pt x="76644" y="413804"/>
                </a:lnTo>
                <a:lnTo>
                  <a:pt x="256031" y="488111"/>
                </a:lnTo>
                <a:lnTo>
                  <a:pt x="433082" y="419455"/>
                </a:lnTo>
                <a:lnTo>
                  <a:pt x="504075" y="248056"/>
                </a:lnTo>
                <a:lnTo>
                  <a:pt x="427431" y="74307"/>
                </a:lnTo>
                <a:lnTo>
                  <a:pt x="248043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D419B9E-1AD6-784F-BEB8-92AF34C6990D}"/>
              </a:ext>
            </a:extLst>
          </p:cNvPr>
          <p:cNvSpPr/>
          <p:nvPr userDrawn="1"/>
        </p:nvSpPr>
        <p:spPr>
          <a:xfrm>
            <a:off x="4363348" y="1502664"/>
            <a:ext cx="522288" cy="532209"/>
          </a:xfrm>
          <a:custGeom>
            <a:avLst/>
            <a:gdLst/>
            <a:ahLst/>
            <a:cxnLst/>
            <a:rect l="l" t="t" r="r" b="b"/>
            <a:pathLst>
              <a:path w="835659" h="851535">
                <a:moveTo>
                  <a:pt x="421678" y="0"/>
                </a:moveTo>
                <a:lnTo>
                  <a:pt x="125171" y="127520"/>
                </a:lnTo>
                <a:lnTo>
                  <a:pt x="0" y="429704"/>
                </a:lnTo>
                <a:lnTo>
                  <a:pt x="119494" y="729538"/>
                </a:lnTo>
                <a:lnTo>
                  <a:pt x="413664" y="851382"/>
                </a:lnTo>
                <a:lnTo>
                  <a:pt x="710171" y="723874"/>
                </a:lnTo>
                <a:lnTo>
                  <a:pt x="835342" y="421678"/>
                </a:lnTo>
                <a:lnTo>
                  <a:pt x="715848" y="121843"/>
                </a:lnTo>
                <a:lnTo>
                  <a:pt x="421678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7A265F2-150F-E140-A7A8-5E7239023A08}"/>
              </a:ext>
            </a:extLst>
          </p:cNvPr>
          <p:cNvSpPr/>
          <p:nvPr userDrawn="1"/>
        </p:nvSpPr>
        <p:spPr>
          <a:xfrm>
            <a:off x="4270248" y="1447038"/>
            <a:ext cx="263128" cy="254794"/>
          </a:xfrm>
          <a:custGeom>
            <a:avLst/>
            <a:gdLst/>
            <a:ahLst/>
            <a:cxnLst/>
            <a:rect l="l" t="t" r="r" b="b"/>
            <a:pathLst>
              <a:path w="421004" h="407669">
                <a:moveTo>
                  <a:pt x="207098" y="0"/>
                </a:moveTo>
                <a:lnTo>
                  <a:pt x="59283" y="57327"/>
                </a:lnTo>
                <a:lnTo>
                  <a:pt x="0" y="200444"/>
                </a:lnTo>
                <a:lnTo>
                  <a:pt x="63995" y="345503"/>
                </a:lnTo>
                <a:lnTo>
                  <a:pt x="213766" y="407542"/>
                </a:lnTo>
                <a:lnTo>
                  <a:pt x="361594" y="350215"/>
                </a:lnTo>
                <a:lnTo>
                  <a:pt x="420878" y="207098"/>
                </a:lnTo>
                <a:lnTo>
                  <a:pt x="356882" y="62039"/>
                </a:lnTo>
                <a:lnTo>
                  <a:pt x="207098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3231B204-C3B3-454B-8013-20779E3B91F6}"/>
              </a:ext>
            </a:extLst>
          </p:cNvPr>
          <p:cNvSpPr/>
          <p:nvPr userDrawn="1"/>
        </p:nvSpPr>
        <p:spPr>
          <a:xfrm>
            <a:off x="7531054" y="3725829"/>
            <a:ext cx="245269" cy="252016"/>
          </a:xfrm>
          <a:custGeom>
            <a:avLst/>
            <a:gdLst/>
            <a:ahLst/>
            <a:cxnLst/>
            <a:rect l="l" t="t" r="r" b="b"/>
            <a:pathLst>
              <a:path w="392429" h="403225">
                <a:moveTo>
                  <a:pt x="198742" y="0"/>
                </a:moveTo>
                <a:lnTo>
                  <a:pt x="59347" y="60960"/>
                </a:lnTo>
                <a:lnTo>
                  <a:pt x="0" y="204241"/>
                </a:lnTo>
                <a:lnTo>
                  <a:pt x="55460" y="345909"/>
                </a:lnTo>
                <a:lnTo>
                  <a:pt x="193230" y="402971"/>
                </a:lnTo>
                <a:lnTo>
                  <a:pt x="332625" y="342011"/>
                </a:lnTo>
                <a:lnTo>
                  <a:pt x="391972" y="198742"/>
                </a:lnTo>
                <a:lnTo>
                  <a:pt x="336511" y="57073"/>
                </a:lnTo>
                <a:lnTo>
                  <a:pt x="198742" y="0"/>
                </a:lnTo>
                <a:close/>
              </a:path>
            </a:pathLst>
          </a:custGeom>
          <a:solidFill>
            <a:srgbClr val="FFFFFF">
              <a:alpha val="17000"/>
            </a:srgbClr>
          </a:solidFill>
        </p:spPr>
        <p:txBody>
          <a:bodyPr wrap="square" lIns="0" tIns="0" rIns="0" bIns="0" rtlCol="0"/>
          <a:lstStyle/>
          <a:p>
            <a:endParaRPr sz="703" dirty="0"/>
          </a:p>
        </p:txBody>
      </p:sp>
    </p:spTree>
    <p:extLst>
      <p:ext uri="{BB962C8B-B14F-4D97-AF65-F5344CB8AC3E}">
        <p14:creationId xmlns:p14="http://schemas.microsoft.com/office/powerpoint/2010/main" val="2689851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1602486"/>
            <a:ext cx="6858000" cy="2569464"/>
          </a:xfrm>
        </p:spPr>
        <p:txBody>
          <a:bodyPr vert="eaVert"/>
          <a:lstStyle>
            <a:lvl1pPr marL="0">
              <a:spcBef>
                <a:spcPts val="0"/>
              </a:spcBef>
              <a:defRPr/>
            </a:lvl1pPr>
            <a:lvl2pPr marL="457200">
              <a:spcBef>
                <a:spcPts val="0"/>
              </a:spcBef>
              <a:defRPr/>
            </a:lvl2pPr>
            <a:lvl3pPr marL="685800">
              <a:spcBef>
                <a:spcPts val="0"/>
              </a:spcBef>
              <a:defRPr/>
            </a:lvl3pPr>
            <a:lvl4pPr marL="914400">
              <a:spcBef>
                <a:spcPts val="0"/>
              </a:spcBef>
              <a:defRPr/>
            </a:lvl4pPr>
            <a:lvl5pPr marL="1143000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00804C-5E23-384A-8F0D-0B047232B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15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206740" y="841248"/>
            <a:ext cx="594360" cy="3330703"/>
          </a:xfrm>
        </p:spPr>
        <p:txBody>
          <a:bodyPr vert="eaVert"/>
          <a:lstStyle/>
          <a:p>
            <a:r>
              <a:rPr lang="en-US" dirty="0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841248"/>
            <a:ext cx="7708392" cy="3330703"/>
          </a:xfrm>
        </p:spPr>
        <p:txBody>
          <a:bodyPr vert="eaVert"/>
          <a:lstStyle>
            <a:lvl1pPr marL="0">
              <a:spcBef>
                <a:spcPts val="0"/>
              </a:spcBef>
              <a:defRPr/>
            </a:lvl1pPr>
            <a:lvl2pPr marL="457200">
              <a:spcBef>
                <a:spcPts val="0"/>
              </a:spcBef>
              <a:defRPr/>
            </a:lvl2pPr>
            <a:lvl3pPr marL="685800">
              <a:spcBef>
                <a:spcPts val="0"/>
              </a:spcBef>
              <a:defRPr/>
            </a:lvl3pPr>
            <a:lvl4pPr marL="914400">
              <a:spcBef>
                <a:spcPts val="0"/>
              </a:spcBef>
              <a:defRPr/>
            </a:lvl4pPr>
            <a:lvl5pPr marL="1143000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C677C6-9F1F-9B46-9330-A080C6F8D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24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1DC7E-2273-8249-AC89-8F36B7EC2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1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16D2B92-C425-C045-8547-7376793495B2}"/>
              </a:ext>
            </a:extLst>
          </p:cNvPr>
          <p:cNvGrpSpPr/>
          <p:nvPr userDrawn="1"/>
        </p:nvGrpSpPr>
        <p:grpSpPr>
          <a:xfrm>
            <a:off x="1143000" y="1712214"/>
            <a:ext cx="1719072" cy="1719072"/>
            <a:chOff x="1143000" y="1712214"/>
            <a:chExt cx="1719072" cy="1719072"/>
          </a:xfrm>
        </p:grpSpPr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BFA01A6A-E07A-D44B-A529-E7AFC9E920DB}"/>
                </a:ext>
              </a:extLst>
            </p:cNvPr>
            <p:cNvSpPr/>
            <p:nvPr userDrawn="1"/>
          </p:nvSpPr>
          <p:spPr>
            <a:xfrm>
              <a:off x="1143000" y="1712214"/>
              <a:ext cx="859535" cy="859534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401739" y="401739"/>
                  </a:lnTo>
                  <a:lnTo>
                    <a:pt x="0" y="1371599"/>
                  </a:lnTo>
                  <a:lnTo>
                    <a:pt x="274320" y="1371599"/>
                  </a:lnTo>
                  <a:lnTo>
                    <a:pt x="595706" y="595706"/>
                  </a:lnTo>
                  <a:lnTo>
                    <a:pt x="1371600" y="27433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54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36BA461B-621D-C843-9FDA-7753129DEFAC}"/>
                </a:ext>
              </a:extLst>
            </p:cNvPr>
            <p:cNvSpPr/>
            <p:nvPr userDrawn="1"/>
          </p:nvSpPr>
          <p:spPr>
            <a:xfrm>
              <a:off x="1143003" y="1712218"/>
              <a:ext cx="1719069" cy="1719068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19" y="1371600"/>
                  </a:moveTo>
                  <a:lnTo>
                    <a:pt x="0" y="1371600"/>
                  </a:lnTo>
                  <a:lnTo>
                    <a:pt x="401739" y="2341460"/>
                  </a:lnTo>
                  <a:lnTo>
                    <a:pt x="1371600" y="2743200"/>
                  </a:lnTo>
                  <a:lnTo>
                    <a:pt x="2033859" y="2468880"/>
                  </a:lnTo>
                  <a:lnTo>
                    <a:pt x="1371600" y="2468880"/>
                  </a:lnTo>
                  <a:lnTo>
                    <a:pt x="595706" y="2147493"/>
                  </a:lnTo>
                  <a:lnTo>
                    <a:pt x="274319" y="1371600"/>
                  </a:lnTo>
                  <a:close/>
                </a:path>
                <a:path w="2743200" h="2743200">
                  <a:moveTo>
                    <a:pt x="1371600" y="0"/>
                  </a:moveTo>
                  <a:lnTo>
                    <a:pt x="1371600" y="274319"/>
                  </a:lnTo>
                  <a:lnTo>
                    <a:pt x="2147493" y="595706"/>
                  </a:lnTo>
                  <a:lnTo>
                    <a:pt x="2468880" y="1371600"/>
                  </a:lnTo>
                  <a:lnTo>
                    <a:pt x="2147493" y="2147493"/>
                  </a:lnTo>
                  <a:lnTo>
                    <a:pt x="1371600" y="2468880"/>
                  </a:lnTo>
                  <a:lnTo>
                    <a:pt x="2033859" y="2468880"/>
                  </a:lnTo>
                  <a:lnTo>
                    <a:pt x="2341473" y="2341460"/>
                  </a:lnTo>
                  <a:lnTo>
                    <a:pt x="2743200" y="1371600"/>
                  </a:lnTo>
                  <a:lnTo>
                    <a:pt x="2341473" y="40173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8DB7E2">
                <a:alpha val="25000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>
          <a:xfrm>
            <a:off x="2002536" y="2438400"/>
            <a:ext cx="5148072" cy="347472"/>
          </a:xfrm>
        </p:spPr>
        <p:txBody>
          <a:bodyPr wrap="none" anchor="t" anchorCtr="0"/>
          <a:lstStyle>
            <a:lvl1pPr>
              <a:defRPr sz="18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ection subtitle"/>
          <p:cNvSpPr>
            <a:spLocks noGrp="1"/>
          </p:cNvSpPr>
          <p:nvPr>
            <p:ph type="body" idx="1" hasCustomPrompt="1"/>
          </p:nvPr>
        </p:nvSpPr>
        <p:spPr>
          <a:xfrm>
            <a:off x="2002536" y="2785872"/>
            <a:ext cx="5148072" cy="10058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or brief description</a:t>
            </a:r>
          </a:p>
        </p:txBody>
      </p:sp>
    </p:spTree>
    <p:extLst>
      <p:ext uri="{BB962C8B-B14F-4D97-AF65-F5344CB8AC3E}">
        <p14:creationId xmlns:p14="http://schemas.microsoft.com/office/powerpoint/2010/main" val="1732843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bkgrd graphic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55B4E-522D-DC49-AF4D-D2EF3D59D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07F0EA-8AEA-A240-BFB4-833D005092BC}"/>
              </a:ext>
            </a:extLst>
          </p:cNvPr>
          <p:cNvGrpSpPr/>
          <p:nvPr userDrawn="1"/>
        </p:nvGrpSpPr>
        <p:grpSpPr>
          <a:xfrm>
            <a:off x="4800600" y="1117854"/>
            <a:ext cx="2907792" cy="2907792"/>
            <a:chOff x="3003689" y="1200150"/>
            <a:chExt cx="2907792" cy="2907792"/>
          </a:xfrm>
        </p:grpSpPr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932DCC5E-8127-E049-87F9-9F28DB39981D}"/>
                </a:ext>
              </a:extLst>
            </p:cNvPr>
            <p:cNvSpPr/>
            <p:nvPr/>
          </p:nvSpPr>
          <p:spPr>
            <a:xfrm flipH="1">
              <a:off x="3003689" y="1200150"/>
              <a:ext cx="1453896" cy="1453895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5B8069F8-F1DE-EF45-9555-90FD8A5DA76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003689" y="1200152"/>
              <a:ext cx="2907792" cy="2907790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5B36AD-46CF-EA40-8049-1330578C550D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143000" y="2124955"/>
            <a:ext cx="2057400" cy="2057400"/>
            <a:chOff x="3003689" y="1200150"/>
            <a:chExt cx="2907792" cy="2907792"/>
          </a:xfrm>
        </p:grpSpPr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40737BD8-6958-A543-8112-75150F727F53}"/>
                </a:ext>
              </a:extLst>
            </p:cNvPr>
            <p:cNvSpPr/>
            <p:nvPr/>
          </p:nvSpPr>
          <p:spPr>
            <a:xfrm flipH="1">
              <a:off x="3003689" y="1200150"/>
              <a:ext cx="1453896" cy="1453895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B5ABE517-CCD4-C54E-9D8B-E7CB57FFAD0B}"/>
                </a:ext>
              </a:extLst>
            </p:cNvPr>
            <p:cNvSpPr/>
            <p:nvPr/>
          </p:nvSpPr>
          <p:spPr>
            <a:xfrm flipH="1">
              <a:off x="3003689" y="1200152"/>
              <a:ext cx="2907792" cy="2907790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E57D1A-F7FE-D247-B419-848714241CF5}"/>
              </a:ext>
            </a:extLst>
          </p:cNvPr>
          <p:cNvGrpSpPr>
            <a:grpSpLocks noChangeAspect="1"/>
          </p:cNvGrpSpPr>
          <p:nvPr userDrawn="1"/>
        </p:nvGrpSpPr>
        <p:grpSpPr>
          <a:xfrm flipH="1" flipV="1">
            <a:off x="2743200" y="731520"/>
            <a:ext cx="1261872" cy="1261872"/>
            <a:chOff x="3003689" y="1200150"/>
            <a:chExt cx="2907792" cy="2907792"/>
          </a:xfrm>
        </p:grpSpPr>
        <p:sp>
          <p:nvSpPr>
            <p:cNvPr id="29" name="object 17">
              <a:extLst>
                <a:ext uri="{FF2B5EF4-FFF2-40B4-BE49-F238E27FC236}">
                  <a16:creationId xmlns:a16="http://schemas.microsoft.com/office/drawing/2014/main" id="{A8122856-66F8-5D45-A65C-86878963EC88}"/>
                </a:ext>
              </a:extLst>
            </p:cNvPr>
            <p:cNvSpPr/>
            <p:nvPr/>
          </p:nvSpPr>
          <p:spPr>
            <a:xfrm flipH="1">
              <a:off x="3003689" y="1200150"/>
              <a:ext cx="1453896" cy="1453895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720102"/>
                  </a:lnTo>
                  <a:lnTo>
                    <a:pt x="2036724" y="1563725"/>
                  </a:lnTo>
                  <a:lnTo>
                    <a:pt x="2880360" y="3600449"/>
                  </a:lnTo>
                  <a:lnTo>
                    <a:pt x="3600450" y="3600449"/>
                  </a:lnTo>
                  <a:lnTo>
                    <a:pt x="2545905" y="1054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" name="object 18">
              <a:extLst>
                <a:ext uri="{FF2B5EF4-FFF2-40B4-BE49-F238E27FC236}">
                  <a16:creationId xmlns:a16="http://schemas.microsoft.com/office/drawing/2014/main" id="{5504AF9A-453C-054A-9C48-AF7287A72C59}"/>
                </a:ext>
              </a:extLst>
            </p:cNvPr>
            <p:cNvSpPr/>
            <p:nvPr/>
          </p:nvSpPr>
          <p:spPr>
            <a:xfrm flipH="1">
              <a:off x="3003689" y="1200152"/>
              <a:ext cx="2907792" cy="2907790"/>
            </a:xfrm>
            <a:custGeom>
              <a:avLst/>
              <a:gdLst/>
              <a:ahLst/>
              <a:cxnLst/>
              <a:rect l="l" t="t" r="r" b="b"/>
              <a:pathLst>
                <a:path w="7200900" h="7200900">
                  <a:moveTo>
                    <a:pt x="3600450" y="0"/>
                  </a:moveTo>
                  <a:lnTo>
                    <a:pt x="1054544" y="1054557"/>
                  </a:lnTo>
                  <a:lnTo>
                    <a:pt x="0" y="3600450"/>
                  </a:lnTo>
                  <a:lnTo>
                    <a:pt x="1054544" y="6146355"/>
                  </a:lnTo>
                  <a:lnTo>
                    <a:pt x="3600450" y="7200900"/>
                  </a:lnTo>
                  <a:lnTo>
                    <a:pt x="5338907" y="6480810"/>
                  </a:lnTo>
                  <a:lnTo>
                    <a:pt x="3600450" y="6480810"/>
                  </a:lnTo>
                  <a:lnTo>
                    <a:pt x="1563738" y="5637174"/>
                  </a:lnTo>
                  <a:lnTo>
                    <a:pt x="720089" y="3600450"/>
                  </a:lnTo>
                  <a:lnTo>
                    <a:pt x="1563738" y="1563725"/>
                  </a:lnTo>
                  <a:lnTo>
                    <a:pt x="3600450" y="720089"/>
                  </a:lnTo>
                  <a:lnTo>
                    <a:pt x="3600450" y="0"/>
                  </a:lnTo>
                  <a:close/>
                </a:path>
                <a:path w="7200900" h="7200900">
                  <a:moveTo>
                    <a:pt x="7200900" y="3600450"/>
                  </a:moveTo>
                  <a:lnTo>
                    <a:pt x="6480810" y="3600450"/>
                  </a:lnTo>
                  <a:lnTo>
                    <a:pt x="5637174" y="5637174"/>
                  </a:lnTo>
                  <a:lnTo>
                    <a:pt x="3600450" y="6480810"/>
                  </a:lnTo>
                  <a:lnTo>
                    <a:pt x="5338907" y="6480810"/>
                  </a:lnTo>
                  <a:lnTo>
                    <a:pt x="6146355" y="6146355"/>
                  </a:lnTo>
                  <a:lnTo>
                    <a:pt x="7200900" y="360045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C9219-E69A-C248-8846-8609601115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5224" y="923544"/>
            <a:ext cx="874713" cy="874713"/>
          </a:xfrm>
        </p:spPr>
        <p:txBody>
          <a:bodyPr anchor="ctr" anchorCtr="0"/>
          <a:lstStyle>
            <a:lvl1pPr marL="0" indent="0" algn="ctr">
              <a:buNone/>
              <a:defRPr sz="1200" b="1" spc="50" baseline="0"/>
            </a:lvl1pPr>
            <a:lvl2pPr marL="228600" indent="0">
              <a:buNone/>
              <a:defRPr sz="1200" b="1"/>
            </a:lvl2pPr>
            <a:lvl3pPr marL="457200" indent="0">
              <a:buNone/>
              <a:defRPr sz="1200" b="1"/>
            </a:lvl3pPr>
            <a:lvl4pPr marL="685800" indent="0">
              <a:buNone/>
              <a:defRPr sz="1200" b="1"/>
            </a:lvl4pPr>
            <a:lvl5pPr marL="914400" indent="0">
              <a:buNone/>
              <a:defRPr sz="1200" b="1"/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763F5-0AC4-FE4D-8739-67ABF99F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0472" y="2468880"/>
            <a:ext cx="1371600" cy="1371600"/>
          </a:xfrm>
        </p:spPr>
        <p:txBody>
          <a:bodyPr anchor="ctr" anchorCtr="0"/>
          <a:lstStyle>
            <a:lvl1pPr marL="0" indent="0" algn="ctr">
              <a:buNone/>
              <a:defRPr sz="1200" b="1" kern="600" spc="50" baseline="0"/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EA0D90-88DF-D144-98C1-85EAAF05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6439" y="1611630"/>
            <a:ext cx="1916113" cy="1916113"/>
          </a:xfrm>
        </p:spPr>
        <p:txBody>
          <a:bodyPr anchor="ctr" anchorCtr="0"/>
          <a:lstStyle>
            <a:lvl1pPr marL="0" indent="0" algn="ctr">
              <a:lnSpc>
                <a:spcPct val="125000"/>
              </a:lnSpc>
              <a:buNone/>
              <a:defRPr sz="1000" b="1" kern="600" cap="all" spc="20" baseline="0"/>
            </a:lvl1pPr>
            <a:lvl2pPr marL="228600" indent="0" algn="ctr">
              <a:buNone/>
              <a:defRPr sz="1000" b="1"/>
            </a:lvl2pPr>
            <a:lvl3pPr marL="457200" indent="0" algn="ctr">
              <a:buNone/>
              <a:defRPr sz="1000" b="1"/>
            </a:lvl3pPr>
            <a:lvl4pPr marL="685800" indent="0" algn="ctr">
              <a:buNone/>
              <a:defRPr sz="1000" b="1"/>
            </a:lvl4pPr>
            <a:lvl5pPr marL="914400" indent="0" algn="ctr">
              <a:buNone/>
              <a:defRPr sz="1000" b="1"/>
            </a:lvl5pPr>
          </a:lstStyle>
          <a:p>
            <a:pPr lvl="0"/>
            <a:r>
              <a:rPr lang="en-US" dirty="0"/>
              <a:t>Topic, Callout </a:t>
            </a:r>
            <a:br>
              <a:rPr lang="en-US" dirty="0"/>
            </a:br>
            <a:r>
              <a:rPr lang="en-US" dirty="0"/>
              <a:t>or caption. </a:t>
            </a:r>
          </a:p>
          <a:p>
            <a:pPr lvl="0"/>
            <a:r>
              <a:rPr lang="en-US" dirty="0"/>
              <a:t>Size is 8, 10, 12 or 14 pt., depending on purpose </a:t>
            </a:r>
            <a:br>
              <a:rPr lang="en-US" dirty="0"/>
            </a:br>
            <a:r>
              <a:rPr lang="en-US" dirty="0"/>
              <a:t>and length.</a:t>
            </a:r>
          </a:p>
        </p:txBody>
      </p:sp>
    </p:spTree>
    <p:extLst>
      <p:ext uri="{BB962C8B-B14F-4D97-AF65-F5344CB8AC3E}">
        <p14:creationId xmlns:p14="http://schemas.microsoft.com/office/powerpoint/2010/main" val="201304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399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3375"/>
            <a:ext cx="6854825" cy="2565400"/>
          </a:xfrm>
        </p:spPr>
        <p:txBody>
          <a:bodyPr/>
          <a:lstStyle>
            <a:lvl1pPr marL="0" marR="0" indent="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Single-column. Type or paste unformatted text.</a:t>
            </a:r>
          </a:p>
        </p:txBody>
      </p:sp>
    </p:spTree>
    <p:extLst>
      <p:ext uri="{BB962C8B-B14F-4D97-AF65-F5344CB8AC3E}">
        <p14:creationId xmlns:p14="http://schemas.microsoft.com/office/powerpoint/2010/main" val="1433052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3375"/>
            <a:ext cx="6854825" cy="2565400"/>
          </a:xfrm>
        </p:spPr>
        <p:txBody>
          <a:bodyPr/>
          <a:lstStyle>
            <a:lvl1pPr marL="228600" marR="0" indent="-22860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Single-column. Type or paste unformatted text.</a:t>
            </a:r>
          </a:p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6 </a:t>
            </a:r>
            <a:r>
              <a:rPr lang="en-US" dirty="0" err="1"/>
              <a:t>pt</a:t>
            </a:r>
            <a:r>
              <a:rPr lang="en-US" dirty="0"/>
              <a:t> space between bullets if needed.</a:t>
            </a:r>
          </a:p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Best practice: 5–6 words per bullet, no more than five bullets per slide.</a:t>
            </a:r>
          </a:p>
        </p:txBody>
      </p:sp>
    </p:spTree>
    <p:extLst>
      <p:ext uri="{BB962C8B-B14F-4D97-AF65-F5344CB8AC3E}">
        <p14:creationId xmlns:p14="http://schemas.microsoft.com/office/powerpoint/2010/main" val="2433101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43000" y="1616075"/>
            <a:ext cx="6858000" cy="2555875"/>
          </a:xfrm>
        </p:spPr>
        <p:txBody>
          <a:bodyPr/>
          <a:lstStyle>
            <a:lvl1pPr marL="0" indent="0">
              <a:buNone/>
              <a:defRPr b="1"/>
            </a:lvl1pPr>
            <a:lvl2pPr marL="230400">
              <a:defRPr/>
            </a:lvl2pPr>
            <a:lvl3pPr marL="450000" indent="-198000">
              <a:defRPr/>
            </a:lvl3pPr>
            <a:lvl4pPr marL="709200">
              <a:defRPr/>
            </a:lvl4pPr>
            <a:lvl5pPr marL="9432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784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0200"/>
            <a:ext cx="3197225" cy="2565400"/>
          </a:xfrm>
        </p:spPr>
        <p:txBody>
          <a:bodyPr/>
          <a:lstStyle>
            <a:lvl1pPr marL="0" marR="0" indent="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 dirty="0"/>
              <a:t>Two-column. Type or paste unformatted text.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7CA7886-3A96-0D4E-933D-CF32875803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3775" y="1600200"/>
            <a:ext cx="3197225" cy="2565400"/>
          </a:xfrm>
        </p:spPr>
        <p:txBody>
          <a:bodyPr/>
          <a:lstStyle>
            <a:lvl1pPr marL="0" marR="0" indent="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36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3375"/>
            <a:ext cx="3197225" cy="2565400"/>
          </a:xfrm>
        </p:spPr>
        <p:txBody>
          <a:bodyPr/>
          <a:lstStyle>
            <a:lvl1pPr marL="228600" marR="0" indent="-22860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Two-column. Type or paste unformatted text.</a:t>
            </a:r>
          </a:p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6 </a:t>
            </a:r>
            <a:r>
              <a:rPr lang="en-US" dirty="0" err="1"/>
              <a:t>pt</a:t>
            </a:r>
            <a:r>
              <a:rPr lang="en-US" dirty="0"/>
              <a:t> space between bullets if needed.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7CA7886-3A96-0D4E-933D-CF32875803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1603375"/>
            <a:ext cx="3197225" cy="2565400"/>
          </a:xfrm>
        </p:spPr>
        <p:txBody>
          <a:bodyPr/>
          <a:lstStyle>
            <a:lvl1pPr marL="228600" marR="0" indent="-22860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Best practice: 5–6 words per bullet, no more than five bullets per slide.</a:t>
            </a:r>
          </a:p>
        </p:txBody>
      </p:sp>
    </p:spTree>
    <p:extLst>
      <p:ext uri="{BB962C8B-B14F-4D97-AF65-F5344CB8AC3E}">
        <p14:creationId xmlns:p14="http://schemas.microsoft.com/office/powerpoint/2010/main" val="2904905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196396-3386-B84A-9E6D-2FCD5B30C4B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43000" y="1600200"/>
            <a:ext cx="6858000" cy="2565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275124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 w/ table</a:t>
            </a: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7F34DB1E-B1AE-BE40-8551-A4E9EECB6C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67050659"/>
              </p:ext>
            </p:extLst>
          </p:nvPr>
        </p:nvGraphicFramePr>
        <p:xfrm>
          <a:off x="1143000" y="1609344"/>
          <a:ext cx="685482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942">
                  <a:extLst>
                    <a:ext uri="{9D8B030D-6E8A-4147-A177-3AD203B41FA5}">
                      <a16:colId xmlns:a16="http://schemas.microsoft.com/office/drawing/2014/main" val="223694159"/>
                    </a:ext>
                  </a:extLst>
                </a:gridCol>
                <a:gridCol w="2284942">
                  <a:extLst>
                    <a:ext uri="{9D8B030D-6E8A-4147-A177-3AD203B41FA5}">
                      <a16:colId xmlns:a16="http://schemas.microsoft.com/office/drawing/2014/main" val="3391402139"/>
                    </a:ext>
                  </a:extLst>
                </a:gridCol>
                <a:gridCol w="2284942">
                  <a:extLst>
                    <a:ext uri="{9D8B030D-6E8A-4147-A177-3AD203B41FA5}">
                      <a16:colId xmlns:a16="http://schemas.microsoft.com/office/drawing/2014/main" val="3436603049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T="91440" marB="91440">
                    <a:lnL w="12700" cmpd="sng">
                      <a:noFill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9741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34203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8558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6373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Title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866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Total</a:t>
                      </a:r>
                    </a:p>
                  </a:txBody>
                  <a:tcPr marL="146304" marT="91440" marB="9144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00.0%</a:t>
                      </a:r>
                    </a:p>
                  </a:txBody>
                  <a:tcPr marT="91440" marB="91440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72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799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graphicFrame>
        <p:nvGraphicFramePr>
          <p:cNvPr id="5" name="Table">
            <a:extLst>
              <a:ext uri="{FF2B5EF4-FFF2-40B4-BE49-F238E27FC236}">
                <a16:creationId xmlns:a16="http://schemas.microsoft.com/office/drawing/2014/main" id="{08A50F0F-14E4-7F40-AFC9-43C72DCDF57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79732696"/>
              </p:ext>
            </p:extLst>
          </p:nvPr>
        </p:nvGraphicFramePr>
        <p:xfrm>
          <a:off x="1149350" y="1714869"/>
          <a:ext cx="6858000" cy="393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1734188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3573087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72834954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64775248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0731944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66541028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28684144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80413161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91445421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99425652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40175537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68492945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1710829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59412446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37615657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37735401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32828712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438904972"/>
                    </a:ext>
                  </a:extLst>
                </a:gridCol>
              </a:tblGrid>
              <a:tr h="15585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Jan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Feb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Mar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Apr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May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Jun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Jul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Aug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Sep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Oct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Nov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Dec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Jan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Mar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Apr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May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Jun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870221"/>
                  </a:ext>
                </a:extLst>
              </a:tr>
              <a:tr h="118872"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90268"/>
                  </a:ext>
                </a:extLst>
              </a:tr>
              <a:tr h="118872"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017573"/>
                  </a:ext>
                </a:extLst>
              </a:tr>
            </a:tbl>
          </a:graphicData>
        </a:graphic>
      </p:graphicFrame>
      <p:sp>
        <p:nvSpPr>
          <p:cNvPr id="6" name="TextBox">
            <a:extLst>
              <a:ext uri="{FF2B5EF4-FFF2-40B4-BE49-F238E27FC236}">
                <a16:creationId xmlns:a16="http://schemas.microsoft.com/office/drawing/2014/main" id="{D308F1A9-E231-984F-B387-864EA00AC249}"/>
              </a:ext>
            </a:extLst>
          </p:cNvPr>
          <p:cNvSpPr txBox="1"/>
          <p:nvPr userDrawn="1"/>
        </p:nvSpPr>
        <p:spPr>
          <a:xfrm>
            <a:off x="1149350" y="2283447"/>
            <a:ext cx="758952" cy="276999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45720" rIns="0" bIns="45720" rtlCol="0" anchor="ctr" anchorCtr="0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Label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85725700-4F18-214B-BB96-4D07C552CB9A}"/>
              </a:ext>
            </a:extLst>
          </p:cNvPr>
          <p:cNvSpPr txBox="1"/>
          <p:nvPr userDrawn="1"/>
        </p:nvSpPr>
        <p:spPr>
          <a:xfrm>
            <a:off x="1908302" y="2560446"/>
            <a:ext cx="1527048" cy="276999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45720" rIns="0" bIns="45720" rtlCol="0" anchor="ctr" anchorCtr="0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Label</a:t>
            </a:r>
          </a:p>
        </p:txBody>
      </p:sp>
      <p:sp>
        <p:nvSpPr>
          <p:cNvPr id="9" name="TextBox">
            <a:extLst>
              <a:ext uri="{FF2B5EF4-FFF2-40B4-BE49-F238E27FC236}">
                <a16:creationId xmlns:a16="http://schemas.microsoft.com/office/drawing/2014/main" id="{2D2697C4-C446-324A-B9E7-3D2F3ADBD5F6}"/>
              </a:ext>
            </a:extLst>
          </p:cNvPr>
          <p:cNvSpPr txBox="1"/>
          <p:nvPr userDrawn="1"/>
        </p:nvSpPr>
        <p:spPr>
          <a:xfrm>
            <a:off x="3435350" y="2836406"/>
            <a:ext cx="1143000" cy="276999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45720" rIns="0" bIns="45720" rtlCol="0" anchor="ctr" anchorCtr="0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Label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3A674E-5FD1-E44F-85FA-93B4F83775C7}"/>
              </a:ext>
            </a:extLst>
          </p:cNvPr>
          <p:cNvGrpSpPr/>
          <p:nvPr userDrawn="1"/>
        </p:nvGrpSpPr>
        <p:grpSpPr>
          <a:xfrm>
            <a:off x="4578350" y="3110726"/>
            <a:ext cx="3547872" cy="276999"/>
            <a:chOff x="4578350" y="3110726"/>
            <a:chExt cx="3547872" cy="276999"/>
          </a:xfrm>
        </p:grpSpPr>
        <p:sp>
          <p:nvSpPr>
            <p:cNvPr id="12" name="TextBox">
              <a:extLst>
                <a:ext uri="{FF2B5EF4-FFF2-40B4-BE49-F238E27FC236}">
                  <a16:creationId xmlns:a16="http://schemas.microsoft.com/office/drawing/2014/main" id="{E4069102-B62E-1A4E-A503-FD49665B0FA9}"/>
                </a:ext>
              </a:extLst>
            </p:cNvPr>
            <p:cNvSpPr txBox="1"/>
            <p:nvPr/>
          </p:nvSpPr>
          <p:spPr>
            <a:xfrm>
              <a:off x="4578350" y="3110726"/>
              <a:ext cx="3429000" cy="27699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lIns="0" tIns="45720" rIns="0" bIns="45720" rtlCol="0" anchor="ctr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Label</a:t>
              </a:r>
            </a:p>
          </p:txBody>
        </p:sp>
        <p:sp>
          <p:nvSpPr>
            <p:cNvPr id="13" name="Triangle">
              <a:extLst>
                <a:ext uri="{FF2B5EF4-FFF2-40B4-BE49-F238E27FC236}">
                  <a16:creationId xmlns:a16="http://schemas.microsoft.com/office/drawing/2014/main" id="{2A8005DC-8052-0243-AC6A-75CB8C38F024}"/>
                </a:ext>
              </a:extLst>
            </p:cNvPr>
            <p:cNvSpPr/>
            <p:nvPr/>
          </p:nvSpPr>
          <p:spPr>
            <a:xfrm rot="5400000">
              <a:off x="7929626" y="3191129"/>
              <a:ext cx="274320" cy="11887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359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3375"/>
            <a:ext cx="6854825" cy="25654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/>
            </a:lvl1pPr>
          </a:lstStyle>
          <a:p>
            <a:pPr lvl="0"/>
            <a:r>
              <a:rPr lang="en-US" dirty="0"/>
              <a:t>Single-column. Type or paste unformatted text.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58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3200400" cy="594360"/>
          </a:xfrm>
        </p:spPr>
        <p:txBody>
          <a:bodyPr/>
          <a:lstStyle/>
          <a:p>
            <a:r>
              <a:rPr lang="en-US" dirty="0"/>
              <a:t>Heading w/ one image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6175" y="1603375"/>
            <a:ext cx="3197225" cy="2565400"/>
          </a:xfrm>
        </p:spPr>
        <p:txBody>
          <a:bodyPr/>
          <a:lstStyle>
            <a:lvl1pPr marL="0" marR="0" indent="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 dirty="0"/>
              <a:t>Type or paste unformatted text.</a:t>
            </a: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E6A45B5E-199D-3242-8808-969675645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00600" y="0"/>
            <a:ext cx="4343400" cy="5143500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2FE0D14-46FA-FB45-8B1B-82670D52B6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5272" y="4773168"/>
            <a:ext cx="3200400" cy="107786"/>
          </a:xfrm>
          <a:prstGeom prst="rect">
            <a:avLst/>
          </a:prstGeom>
        </p:spPr>
        <p:txBody>
          <a:bodyPr tIns="0">
            <a:spAutoFit/>
          </a:bodyPr>
          <a:lstStyle>
            <a:lvl1pPr marL="0" indent="0" algn="r">
              <a:spcBef>
                <a:spcPts val="0"/>
              </a:spcBef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Image credit – Type or paste unformatted text</a:t>
            </a:r>
          </a:p>
        </p:txBody>
      </p:sp>
    </p:spTree>
    <p:extLst>
      <p:ext uri="{BB962C8B-B14F-4D97-AF65-F5344CB8AC3E}">
        <p14:creationId xmlns:p14="http://schemas.microsoft.com/office/powerpoint/2010/main" val="3403862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FA8A432-894F-0940-B56F-EC06D9051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43000" y="1188720"/>
            <a:ext cx="3200400" cy="216712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E41818C-8267-CA48-ADE3-1BD2C28B5E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351295"/>
            <a:ext cx="3200400" cy="822960"/>
          </a:xfrm>
          <a:prstGeom prst="rect">
            <a:avLst/>
          </a:prstGeom>
        </p:spPr>
        <p:txBody>
          <a:bodyPr tIns="173736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Image caption – Type or paste unformatted text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F2744F8-F2A8-0844-B950-2AC05B16E83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800600" y="1188720"/>
            <a:ext cx="3200400" cy="216712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4209C1C-2CE3-4842-BF3B-8E1614EBC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3351295"/>
            <a:ext cx="3200400" cy="822960"/>
          </a:xfrm>
          <a:prstGeom prst="rect">
            <a:avLst/>
          </a:prstGeom>
        </p:spPr>
        <p:txBody>
          <a:bodyPr tIns="173736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Image caption (12 </a:t>
            </a:r>
            <a:r>
              <a:rPr lang="en-US" dirty="0" err="1"/>
              <a:t>pt</a:t>
            </a:r>
            <a:r>
              <a:rPr lang="en-US" dirty="0"/>
              <a:t>). Use smaller size (10 </a:t>
            </a:r>
            <a:r>
              <a:rPr lang="en-US" dirty="0" err="1"/>
              <a:t>pt</a:t>
            </a:r>
            <a:r>
              <a:rPr lang="en-US" dirty="0"/>
              <a:t>) when additional space is needed.</a:t>
            </a:r>
          </a:p>
        </p:txBody>
      </p:sp>
    </p:spTree>
    <p:extLst>
      <p:ext uri="{BB962C8B-B14F-4D97-AF65-F5344CB8AC3E}">
        <p14:creationId xmlns:p14="http://schemas.microsoft.com/office/powerpoint/2010/main" val="3405347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3915"/>
            <a:ext cx="6858000" cy="594360"/>
          </a:xfrm>
        </p:spPr>
        <p:txBody>
          <a:bodyPr/>
          <a:lstStyle/>
          <a:p>
            <a:r>
              <a:rPr lang="en-US" dirty="0"/>
              <a:t>Heading w/ three images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FA8A432-894F-0940-B56F-EC06D9051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43000" y="1603375"/>
            <a:ext cx="2002536" cy="2000250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66931B5-C346-EF40-B1D4-9868A195E6A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575304" y="1603375"/>
            <a:ext cx="2002536" cy="2000250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6F0504E-5363-4C40-A6AC-992AD718572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98464" y="1603375"/>
            <a:ext cx="2002536" cy="2000250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E41818C-8267-CA48-ADE3-1BD2C28B5E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602736"/>
            <a:ext cx="2002536" cy="56921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/>
              <a:t>Image credit – Type or paste unformatted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536BD61-F419-2041-9F95-ACD27E3CA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304" y="3602736"/>
            <a:ext cx="2002536" cy="56921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/>
              <a:t>Image credit – Type or paste unformatted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C21115D-3B4C-C544-BA27-74CDCD38B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8464" y="3602736"/>
            <a:ext cx="2002536" cy="56921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/>
              <a:t>Image credit – Type or paste unformatted text</a:t>
            </a:r>
          </a:p>
        </p:txBody>
      </p:sp>
    </p:spTree>
    <p:extLst>
      <p:ext uri="{BB962C8B-B14F-4D97-AF65-F5344CB8AC3E}">
        <p14:creationId xmlns:p14="http://schemas.microsoft.com/office/powerpoint/2010/main" val="85080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09F4-BD88-B945-A25F-5C3718D19B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7964" y="1603375"/>
            <a:ext cx="5148072" cy="1600200"/>
          </a:xfrm>
        </p:spPr>
        <p:txBody>
          <a:bodyPr/>
          <a:lstStyle>
            <a:lvl1pPr marL="0" indent="0" algn="ctr" fontAlgn="t">
              <a:lnSpc>
                <a:spcPct val="15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Callout / quote should be brief, two to three sentences </a:t>
            </a:r>
            <a:br>
              <a:rPr lang="en-US" dirty="0"/>
            </a:br>
            <a:r>
              <a:rPr lang="en-US" dirty="0"/>
              <a:t>at most. Callout leading is larger (1.5 line spacing) than standard. Use a soft return (shift-return) to create a pleasing rag that supports the message meaning. Expand text box width and use UCLA Blue for emphasis if needed.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A152BA-F635-F345-A019-51826A5D0A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7964" y="3200400"/>
            <a:ext cx="5148072" cy="219456"/>
          </a:xfrm>
          <a:prstGeom prst="rect">
            <a:avLst/>
          </a:prstGeom>
        </p:spPr>
        <p:txBody>
          <a:bodyPr tIns="73152">
            <a:noAutofit/>
          </a:bodyPr>
          <a:lstStyle>
            <a:lvl1pPr marL="0" indent="0" algn="ctr">
              <a:spcBef>
                <a:spcPts val="0"/>
              </a:spcBef>
              <a:buNone/>
              <a:defRPr sz="800" b="1" kern="800" cap="all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Attribute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F70AD5-8B80-2341-A5EE-6D2047B6C5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7964" y="3419856"/>
            <a:ext cx="5148072" cy="75209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800" i="1" kern="800" cap="none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Attribute 2.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</a:p>
          <a:p>
            <a:pPr lvl="0"/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DB43515-D4D1-844F-A47C-C270A48DE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1145286"/>
            <a:ext cx="457200" cy="292608"/>
          </a:xfrm>
          <a:prstGeom prst="rect">
            <a:avLst/>
          </a:prstGeom>
        </p:spPr>
        <p:txBody>
          <a:bodyPr lIns="27432" tIns="0" anchor="ctr" anchorCtr="0">
            <a:noAutofit/>
          </a:bodyPr>
          <a:lstStyle>
            <a:lvl1pPr marL="0" marR="0" indent="0" algn="ctr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00" baseline="0" smtClean="0">
                <a:solidFill>
                  <a:schemeClr val="accent6"/>
                </a:solidFill>
                <a:effectLst/>
                <a:sym typeface="Wingdings 2" pitchFamily="2" charset="2"/>
              </a:defRPr>
            </a:lvl1pPr>
          </a:lstStyle>
          <a:p>
            <a:pPr marL="0" marR="0" lvl="0" indent="0" algn="ctr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kern="800" spc="150" baseline="0" dirty="0">
                <a:solidFill>
                  <a:srgbClr val="FED107"/>
                </a:solidFill>
                <a:latin typeface="Wingdings 2"/>
                <a:cs typeface="Wingdings 2"/>
              </a:rPr>
              <a:t>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95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B39E-22B1-F440-AB0E-5FEC1DE7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41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1602486"/>
            <a:ext cx="6858000" cy="2569464"/>
          </a:xfrm>
        </p:spPr>
        <p:txBody>
          <a:bodyPr vert="eaVert"/>
          <a:lstStyle>
            <a:lvl1pPr marL="0">
              <a:spcBef>
                <a:spcPts val="0"/>
              </a:spcBef>
              <a:defRPr/>
            </a:lvl1pPr>
            <a:lvl2pPr marL="457200">
              <a:spcBef>
                <a:spcPts val="0"/>
              </a:spcBef>
              <a:defRPr/>
            </a:lvl2pPr>
            <a:lvl3pPr marL="685800">
              <a:spcBef>
                <a:spcPts val="0"/>
              </a:spcBef>
              <a:defRPr/>
            </a:lvl3pPr>
            <a:lvl4pPr marL="914400">
              <a:spcBef>
                <a:spcPts val="0"/>
              </a:spcBef>
              <a:defRPr/>
            </a:lvl4pPr>
            <a:lvl5pPr marL="1143000"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00804C-5E23-384A-8F0D-0B047232B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2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206740" y="841248"/>
            <a:ext cx="594360" cy="3330703"/>
          </a:xfrm>
        </p:spPr>
        <p:txBody>
          <a:bodyPr vert="eaVert"/>
          <a:lstStyle/>
          <a:p>
            <a:r>
              <a:rPr lang="en-US" dirty="0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841248"/>
            <a:ext cx="7708392" cy="3330703"/>
          </a:xfrm>
        </p:spPr>
        <p:txBody>
          <a:bodyPr vert="eaVert"/>
          <a:lstStyle>
            <a:lvl1pPr marL="0">
              <a:spcBef>
                <a:spcPts val="0"/>
              </a:spcBef>
              <a:defRPr/>
            </a:lvl1pPr>
            <a:lvl2pPr marL="457200">
              <a:spcBef>
                <a:spcPts val="0"/>
              </a:spcBef>
              <a:defRPr/>
            </a:lvl2pPr>
            <a:lvl3pPr marL="685800">
              <a:spcBef>
                <a:spcPts val="0"/>
              </a:spcBef>
              <a:defRPr/>
            </a:lvl3pPr>
            <a:lvl4pPr marL="914400">
              <a:spcBef>
                <a:spcPts val="0"/>
              </a:spcBef>
              <a:defRPr/>
            </a:lvl4pPr>
            <a:lvl5pPr marL="1143000"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C677C6-9F1F-9B46-9330-A080C6F8D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6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3375"/>
            <a:ext cx="6854825" cy="2565400"/>
          </a:xfrm>
        </p:spPr>
        <p:txBody>
          <a:bodyPr/>
          <a:lstStyle>
            <a:lvl1pPr marL="228600" marR="0" indent="-22860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Single-column. Type or paste unformatted text.</a:t>
            </a:r>
          </a:p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6 </a:t>
            </a:r>
            <a:r>
              <a:rPr lang="en-US" dirty="0" err="1"/>
              <a:t>pt</a:t>
            </a:r>
            <a:r>
              <a:rPr lang="en-US" dirty="0"/>
              <a:t> space between bullets if needed.</a:t>
            </a:r>
          </a:p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Best practice: 5–6 words per bullet, no more than five bullets per slide.</a:t>
            </a:r>
          </a:p>
        </p:txBody>
      </p:sp>
    </p:spTree>
    <p:extLst>
      <p:ext uri="{BB962C8B-B14F-4D97-AF65-F5344CB8AC3E}">
        <p14:creationId xmlns:p14="http://schemas.microsoft.com/office/powerpoint/2010/main" val="6297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44800" y="1602000"/>
            <a:ext cx="6858000" cy="22651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 marL="228600" indent="-228600">
              <a:defRPr/>
            </a:lvl2pPr>
            <a:lvl3pPr marL="450850" indent="-198438">
              <a:defRPr/>
            </a:lvl3pPr>
            <a:lvl4pPr marL="708025" indent="-228600">
              <a:defRPr/>
            </a:lvl4pPr>
            <a:lvl5pPr marL="941388" indent="-2286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2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0200"/>
            <a:ext cx="3197225" cy="2565400"/>
          </a:xfrm>
        </p:spPr>
        <p:txBody>
          <a:bodyPr/>
          <a:lstStyle>
            <a:lvl1pPr marL="0" marR="0" indent="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 dirty="0"/>
              <a:t>Two-column. Type or paste unformatted text.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F7CA7886-3A96-0D4E-933D-CF32875803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3775" y="1600200"/>
            <a:ext cx="3197225" cy="2565400"/>
          </a:xfrm>
        </p:spPr>
        <p:txBody>
          <a:bodyPr/>
          <a:lstStyle>
            <a:lvl1pPr marL="0" marR="0" indent="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9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6858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3375"/>
            <a:ext cx="3197225" cy="2565400"/>
          </a:xfrm>
        </p:spPr>
        <p:txBody>
          <a:bodyPr/>
          <a:lstStyle>
            <a:lvl1pPr marL="228600" marR="0" indent="-22860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Two-column. Type or paste unformatted text.</a:t>
            </a:r>
          </a:p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6 </a:t>
            </a:r>
            <a:r>
              <a:rPr lang="en-US" dirty="0" err="1"/>
              <a:t>pt</a:t>
            </a:r>
            <a:r>
              <a:rPr lang="en-US" dirty="0"/>
              <a:t> space between bullets if needed.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F7CA7886-3A96-0D4E-933D-CF32875803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1603375"/>
            <a:ext cx="3197225" cy="2565400"/>
          </a:xfrm>
        </p:spPr>
        <p:txBody>
          <a:bodyPr/>
          <a:lstStyle>
            <a:lvl1pPr marL="228600" marR="0" indent="-22860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6858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Best practice: 5–6 words per bullet, no more than five bullets per slide.</a:t>
            </a:r>
          </a:p>
        </p:txBody>
      </p:sp>
    </p:spTree>
    <p:extLst>
      <p:ext uri="{BB962C8B-B14F-4D97-AF65-F5344CB8AC3E}">
        <p14:creationId xmlns:p14="http://schemas.microsoft.com/office/powerpoint/2010/main" val="41158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" hidden="1">
            <a:extLst>
              <a:ext uri="{FF2B5EF4-FFF2-40B4-BE49-F238E27FC236}">
                <a16:creationId xmlns:a16="http://schemas.microsoft.com/office/drawing/2014/main" id="{98572F34-8C9B-E34D-A48A-C3E8CDF5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6328" y="4773168"/>
            <a:ext cx="804672" cy="1005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Heading Placeholder"/>
          <p:cNvSpPr>
            <a:spLocks noGrp="1"/>
          </p:cNvSpPr>
          <p:nvPr>
            <p:ph type="title" hasCustomPrompt="1"/>
          </p:nvPr>
        </p:nvSpPr>
        <p:spPr>
          <a:xfrm>
            <a:off x="1143000" y="841248"/>
            <a:ext cx="3429000" cy="59436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7DBFF475-4E6F-0E4E-A3AC-7AA8605B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603375"/>
            <a:ext cx="3197225" cy="2565400"/>
          </a:xfrm>
        </p:spPr>
        <p:txBody>
          <a:bodyPr/>
          <a:lstStyle>
            <a:lvl1pPr marL="0" marR="0" indent="0" algn="l" defTabSz="2286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Two-column. Type or paste unformatted </a:t>
            </a:r>
            <a:r>
              <a:rPr lang="en-US"/>
              <a:t>text.</a:t>
            </a:r>
          </a:p>
          <a:p>
            <a:pPr lvl="0"/>
            <a:endParaRPr lang="en-US" dirty="0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6F2744F8-F2A8-0844-B950-2AC05B16E83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800600" y="0"/>
            <a:ext cx="4343400" cy="5143500"/>
          </a:xfrm>
          <a:prstGeom prst="rect">
            <a:avLst/>
          </a:prstGeom>
          <a:solidFill>
            <a:schemeClr val="accent5"/>
          </a:solidFill>
        </p:spPr>
        <p:txBody>
          <a:bodyPr tIns="79200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BD24553E-4AFD-174D-9B86-B6F68E979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9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5.sv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1">
            <a:extLst>
              <a:ext uri="{FF2B5EF4-FFF2-40B4-BE49-F238E27FC236}">
                <a16:creationId xmlns:a16="http://schemas.microsoft.com/office/drawing/2014/main" id="{C10D3635-9D08-0B44-9D2A-B1042E830B8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56032" y="4654296"/>
            <a:ext cx="874395" cy="302895"/>
          </a:xfrm>
          <a:prstGeom prst="rect">
            <a:avLst/>
          </a:prstGeom>
        </p:spPr>
      </p:pic>
      <p:sp>
        <p:nvSpPr>
          <p:cNvPr id="8" name="Footer locked to master">
            <a:extLst>
              <a:ext uri="{FF2B5EF4-FFF2-40B4-BE49-F238E27FC236}">
                <a16:creationId xmlns:a16="http://schemas.microsoft.com/office/drawing/2014/main" id="{33A57753-AA74-1149-80A8-9AC567F778E1}"/>
              </a:ext>
            </a:extLst>
          </p:cNvPr>
          <p:cNvSpPr txBox="1">
            <a:spLocks/>
          </p:cNvSpPr>
          <p:nvPr/>
        </p:nvSpPr>
        <p:spPr>
          <a:xfrm>
            <a:off x="1090930" y="4773168"/>
            <a:ext cx="6007608" cy="100584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600" b="1" dirty="0">
                <a:solidFill>
                  <a:srgbClr val="FFFFFF"/>
                </a:solidFill>
                <a:cs typeface="Karbon-Medium"/>
              </a:rPr>
              <a:t>|  Sciences</a:t>
            </a:r>
            <a:r>
              <a:rPr lang="en-US" sz="600" b="1" baseline="0" dirty="0">
                <a:solidFill>
                  <a:srgbClr val="FFFFFF"/>
                </a:solidFill>
                <a:cs typeface="Karbon-Medium"/>
              </a:rPr>
              <a:t> User Engagement </a:t>
            </a:r>
            <a:r>
              <a:rPr lang="en-US" sz="600" b="1" dirty="0">
                <a:solidFill>
                  <a:srgbClr val="FFFFFF"/>
                </a:solidFill>
                <a:cs typeface="Karbon-Medium"/>
              </a:rPr>
              <a:t>|  Citation management</a:t>
            </a:r>
            <a:endParaRPr lang="en-US" sz="600" b="1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8001000" y="4773168"/>
            <a:ext cx="804672" cy="10058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 b="1">
                <a:solidFill>
                  <a:schemeClr val="bg1"/>
                </a:solidFill>
              </a:defRPr>
            </a:lvl1pPr>
          </a:lstStyle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1143000" y="841248"/>
            <a:ext cx="6858000" cy="594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1143000" y="1602486"/>
            <a:ext cx="6858000" cy="2569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28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5" r:id="rId3"/>
    <p:sldLayoutId id="2147483674" r:id="rId4"/>
    <p:sldLayoutId id="2147483685" r:id="rId5"/>
    <p:sldLayoutId id="2147483759" r:id="rId6"/>
    <p:sldLayoutId id="2147483686" r:id="rId7"/>
    <p:sldLayoutId id="2147483687" r:id="rId8"/>
    <p:sldLayoutId id="2147483761" r:id="rId9"/>
    <p:sldLayoutId id="2147483689" r:id="rId10"/>
    <p:sldLayoutId id="2147483737" r:id="rId11"/>
    <p:sldLayoutId id="2147483735" r:id="rId12"/>
    <p:sldLayoutId id="2147483691" r:id="rId13"/>
    <p:sldLayoutId id="2147483690" r:id="rId14"/>
    <p:sldLayoutId id="2147483693" r:id="rId15"/>
    <p:sldLayoutId id="2147483698" r:id="rId16"/>
    <p:sldLayoutId id="2147483703" r:id="rId17"/>
    <p:sldLayoutId id="2147483702" r:id="rId18"/>
    <p:sldLayoutId id="2147483699" r:id="rId19"/>
    <p:sldLayoutId id="2147483706" r:id="rId20"/>
    <p:sldLayoutId id="2147483758" r:id="rId21"/>
    <p:sldLayoutId id="2147483704" r:id="rId22"/>
    <p:sldLayoutId id="2147483692" r:id="rId23"/>
    <p:sldLayoutId id="2147483700" r:id="rId24"/>
    <p:sldLayoutId id="2147483695" r:id="rId25"/>
    <p:sldLayoutId id="2147483701" r:id="rId26"/>
    <p:sldLayoutId id="2147483682" r:id="rId27"/>
    <p:sldLayoutId id="2147483683" r:id="rId28"/>
  </p:sldLayoutIdLst>
  <p:hf hdr="0" ftr="0" dt="0"/>
  <p:txStyles>
    <p:titleStyle>
      <a:lvl1pPr algn="l" defTabSz="685800" rtl="0" eaLnBrk="1" latinLnBrk="0" hangingPunct="1">
        <a:lnSpc>
          <a:spcPct val="125000"/>
        </a:lnSpc>
        <a:spcBef>
          <a:spcPct val="0"/>
        </a:spcBef>
        <a:buNone/>
        <a:defRPr sz="1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2736" userDrawn="1">
          <p15:clr>
            <a:srgbClr val="F26B43"/>
          </p15:clr>
        </p15:guide>
        <p15:guide id="3" pos="3024" userDrawn="1">
          <p15:clr>
            <a:srgbClr val="F26B43"/>
          </p15:clr>
        </p15:guide>
        <p15:guide id="4" pos="216" userDrawn="1">
          <p15:clr>
            <a:srgbClr val="F26B43"/>
          </p15:clr>
        </p15:guide>
        <p15:guide id="5" pos="5040" userDrawn="1">
          <p15:clr>
            <a:srgbClr val="F26B43"/>
          </p15:clr>
        </p15:guide>
        <p15:guide id="7" pos="5544" userDrawn="1">
          <p15:clr>
            <a:srgbClr val="F26B43"/>
          </p15:clr>
        </p15:guide>
        <p15:guide id="8" orient="horz" pos="1010" userDrawn="1">
          <p15:clr>
            <a:srgbClr val="F26B43"/>
          </p15:clr>
        </p15:guide>
        <p15:guide id="9" orient="horz" pos="3056" userDrawn="1">
          <p15:clr>
            <a:srgbClr val="F26B43"/>
          </p15:clr>
        </p15:guide>
        <p15:guide id="10" orient="horz" pos="2628" userDrawn="1">
          <p15:clr>
            <a:srgbClr val="F26B43"/>
          </p15:clr>
        </p15:guide>
        <p15:guide id="11" orient="horz" pos="1620" userDrawn="1">
          <p15:clr>
            <a:srgbClr val="F26B43"/>
          </p15:clr>
        </p15:guide>
        <p15:guide id="12" pos="720" userDrawn="1">
          <p15:clr>
            <a:srgbClr val="F26B43"/>
          </p15:clr>
        </p15:guide>
        <p15:guide id="13" orient="horz" pos="9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1">
            <a:extLst>
              <a:ext uri="{FF2B5EF4-FFF2-40B4-BE49-F238E27FC236}">
                <a16:creationId xmlns:a16="http://schemas.microsoft.com/office/drawing/2014/main" id="{C10D3635-9D08-0B44-9D2A-B1042E83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032" y="4654296"/>
            <a:ext cx="874395" cy="302895"/>
          </a:xfrm>
          <a:prstGeom prst="rect">
            <a:avLst/>
          </a:prstGeom>
        </p:spPr>
      </p:pic>
      <p:sp>
        <p:nvSpPr>
          <p:cNvPr id="8" name="Footer locked to master">
            <a:extLst>
              <a:ext uri="{FF2B5EF4-FFF2-40B4-BE49-F238E27FC236}">
                <a16:creationId xmlns:a16="http://schemas.microsoft.com/office/drawing/2014/main" id="{33A57753-AA74-1149-80A8-9AC567F778E1}"/>
              </a:ext>
            </a:extLst>
          </p:cNvPr>
          <p:cNvSpPr txBox="1">
            <a:spLocks/>
          </p:cNvSpPr>
          <p:nvPr/>
        </p:nvSpPr>
        <p:spPr>
          <a:xfrm>
            <a:off x="1090930" y="4773168"/>
            <a:ext cx="6007608" cy="100584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600" b="0" dirty="0">
                <a:solidFill>
                  <a:schemeClr val="tx1"/>
                </a:solidFill>
                <a:cs typeface="Karbon-Medium"/>
              </a:rPr>
              <a:t>|  Department name (edit in Slide Master)  |  Presentation title (edit in Slide Master)</a:t>
            </a:r>
            <a:endParaRPr lang="en-US" sz="600" b="0" dirty="0">
              <a:solidFill>
                <a:schemeClr val="tx1"/>
              </a:solidFill>
              <a:cs typeface="Helvetica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001000" y="4773168"/>
            <a:ext cx="804672" cy="10058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 b="0">
                <a:solidFill>
                  <a:schemeClr val="tx1"/>
                </a:solidFill>
              </a:defRPr>
            </a:lvl1pPr>
          </a:lstStyle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1143000" y="841248"/>
            <a:ext cx="6858000" cy="594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602486"/>
            <a:ext cx="6858000" cy="2569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22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6" r:id="rId2"/>
  </p:sldLayoutIdLst>
  <p:hf hdr="0" ftr="0" dt="0"/>
  <p:txStyles>
    <p:titleStyle>
      <a:lvl1pPr algn="l" defTabSz="685800" rtl="0" eaLnBrk="1" latinLnBrk="0" hangingPunct="1">
        <a:lnSpc>
          <a:spcPct val="125000"/>
        </a:lnSpc>
        <a:spcBef>
          <a:spcPct val="0"/>
        </a:spcBef>
        <a:buNone/>
        <a:defRPr sz="1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736">
          <p15:clr>
            <a:srgbClr val="F26B43"/>
          </p15:clr>
        </p15:guide>
        <p15:guide id="3" pos="3024">
          <p15:clr>
            <a:srgbClr val="F26B43"/>
          </p15:clr>
        </p15:guide>
        <p15:guide id="4" pos="216">
          <p15:clr>
            <a:srgbClr val="F26B43"/>
          </p15:clr>
        </p15:guide>
        <p15:guide id="5" pos="5040">
          <p15:clr>
            <a:srgbClr val="F26B43"/>
          </p15:clr>
        </p15:guide>
        <p15:guide id="7" pos="5544">
          <p15:clr>
            <a:srgbClr val="F26B43"/>
          </p15:clr>
        </p15:guide>
        <p15:guide id="8" orient="horz" pos="1010">
          <p15:clr>
            <a:srgbClr val="F26B43"/>
          </p15:clr>
        </p15:guide>
        <p15:guide id="9" orient="horz" pos="3056">
          <p15:clr>
            <a:srgbClr val="F26B43"/>
          </p15:clr>
        </p15:guide>
        <p15:guide id="10" orient="horz" pos="2628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2" pos="720">
          <p15:clr>
            <a:srgbClr val="F26B43"/>
          </p15:clr>
        </p15:guide>
        <p15:guide id="13" orient="horz" pos="9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1">
            <a:extLst>
              <a:ext uri="{FF2B5EF4-FFF2-40B4-BE49-F238E27FC236}">
                <a16:creationId xmlns:a16="http://schemas.microsoft.com/office/drawing/2014/main" id="{C10D3635-9D08-0B44-9D2A-B1042E830B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56032" y="4654296"/>
            <a:ext cx="874395" cy="302895"/>
          </a:xfrm>
          <a:prstGeom prst="rect">
            <a:avLst/>
          </a:prstGeom>
        </p:spPr>
      </p:pic>
      <p:sp>
        <p:nvSpPr>
          <p:cNvPr id="8" name="Footer locked to master">
            <a:extLst>
              <a:ext uri="{FF2B5EF4-FFF2-40B4-BE49-F238E27FC236}">
                <a16:creationId xmlns:a16="http://schemas.microsoft.com/office/drawing/2014/main" id="{33A57753-AA74-1149-80A8-9AC567F778E1}"/>
              </a:ext>
            </a:extLst>
          </p:cNvPr>
          <p:cNvSpPr txBox="1">
            <a:spLocks/>
          </p:cNvSpPr>
          <p:nvPr/>
        </p:nvSpPr>
        <p:spPr>
          <a:xfrm>
            <a:off x="1090930" y="4773168"/>
            <a:ext cx="6007608" cy="100584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600" b="0" dirty="0">
                <a:solidFill>
                  <a:schemeClr val="tx2"/>
                </a:solidFill>
                <a:cs typeface="Karbon-Medium"/>
              </a:rPr>
              <a:t>|  Department name (edit in Slide Master)  |  Presentation title (edit in Slide Master)</a:t>
            </a:r>
            <a:endParaRPr lang="en-US" sz="600" b="0" dirty="0">
              <a:solidFill>
                <a:schemeClr val="tx2"/>
              </a:solidFill>
              <a:cs typeface="Helvetica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001000" y="4773168"/>
            <a:ext cx="804672" cy="10058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 b="0">
                <a:solidFill>
                  <a:schemeClr val="tx2"/>
                </a:solidFill>
              </a:defRPr>
            </a:lvl1pPr>
          </a:lstStyle>
          <a:p>
            <a:fld id="{5E6328A1-E8A4-FF44-89CE-01B0818F9D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1143000" y="841248"/>
            <a:ext cx="6858000" cy="594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602486"/>
            <a:ext cx="6858000" cy="2569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20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40" r:id="rId2"/>
    <p:sldLayoutId id="2147483712" r:id="rId3"/>
    <p:sldLayoutId id="2147483760" r:id="rId4"/>
    <p:sldLayoutId id="2147483713" r:id="rId5"/>
    <p:sldLayoutId id="2147483714" r:id="rId6"/>
    <p:sldLayoutId id="2147483741" r:id="rId7"/>
    <p:sldLayoutId id="2147483715" r:id="rId8"/>
    <p:sldLayoutId id="2147483742" r:id="rId9"/>
    <p:sldLayoutId id="2147483716" r:id="rId10"/>
    <p:sldLayoutId id="2147483718" r:id="rId11"/>
    <p:sldLayoutId id="2147483717" r:id="rId12"/>
    <p:sldLayoutId id="2147483719" r:id="rId13"/>
    <p:sldLayoutId id="2147483726" r:id="rId14"/>
    <p:sldLayoutId id="2147483730" r:id="rId15"/>
    <p:sldLayoutId id="2147483731" r:id="rId16"/>
  </p:sldLayoutIdLst>
  <p:hf hdr="0" ftr="0" dt="0"/>
  <p:txStyles>
    <p:titleStyle>
      <a:lvl1pPr algn="l" defTabSz="685800" rtl="0" eaLnBrk="1" latinLnBrk="0" hangingPunct="1">
        <a:lnSpc>
          <a:spcPct val="125000"/>
        </a:lnSpc>
        <a:spcBef>
          <a:spcPct val="0"/>
        </a:spcBef>
        <a:buNone/>
        <a:defRPr sz="18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2286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736">
          <p15:clr>
            <a:srgbClr val="F26B43"/>
          </p15:clr>
        </p15:guide>
        <p15:guide id="3" pos="3024">
          <p15:clr>
            <a:srgbClr val="F26B43"/>
          </p15:clr>
        </p15:guide>
        <p15:guide id="4" pos="216">
          <p15:clr>
            <a:srgbClr val="F26B43"/>
          </p15:clr>
        </p15:guide>
        <p15:guide id="5" pos="5040">
          <p15:clr>
            <a:srgbClr val="F26B43"/>
          </p15:clr>
        </p15:guide>
        <p15:guide id="7" pos="5544">
          <p15:clr>
            <a:srgbClr val="F26B43"/>
          </p15:clr>
        </p15:guide>
        <p15:guide id="8" orient="horz" pos="1010">
          <p15:clr>
            <a:srgbClr val="F26B43"/>
          </p15:clr>
        </p15:guide>
        <p15:guide id="9" orient="horz" pos="3056">
          <p15:clr>
            <a:srgbClr val="F26B43"/>
          </p15:clr>
        </p15:guide>
        <p15:guide id="10" orient="horz" pos="2628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2" pos="720">
          <p15:clr>
            <a:srgbClr val="F26B43"/>
          </p15:clr>
        </p15:guide>
        <p15:guide id="13" orient="horz" pos="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7373-1012-3C49-9E40-3DC96ADCC2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Citation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4C25B-C262-CD46-A433-29E40EF0C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Bethany Myers</a:t>
            </a:r>
          </a:p>
          <a:p>
            <a:r>
              <a:rPr lang="en-US" dirty="0"/>
              <a:t>bethanymyers@library.ucla.edu</a:t>
            </a:r>
          </a:p>
        </p:txBody>
      </p:sp>
    </p:spTree>
    <p:extLst>
      <p:ext uri="{BB962C8B-B14F-4D97-AF65-F5344CB8AC3E}">
        <p14:creationId xmlns:p14="http://schemas.microsoft.com/office/powerpoint/2010/main" val="422268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use a citation management tool?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r>
              <a:rPr lang="en-US" sz="1400" b="1" dirty="0"/>
              <a:t>To organize the articles that you read</a:t>
            </a:r>
          </a:p>
          <a:p>
            <a:pPr lvl="2"/>
            <a:r>
              <a:rPr lang="en-US" sz="1400" dirty="0"/>
              <a:t>Make logical groups</a:t>
            </a:r>
          </a:p>
          <a:p>
            <a:pPr lvl="2"/>
            <a:r>
              <a:rPr lang="en-US" sz="1400" dirty="0"/>
              <a:t>Make notes to yourself</a:t>
            </a:r>
          </a:p>
          <a:p>
            <a:pPr lvl="2"/>
            <a:r>
              <a:rPr lang="en-US" sz="1400" dirty="0"/>
              <a:t>Keep PDFs together</a:t>
            </a:r>
          </a:p>
          <a:p>
            <a:pPr lvl="2"/>
            <a:r>
              <a:rPr lang="en-US" sz="1400" dirty="0"/>
              <a:t>Highlight/annotate PDFs</a:t>
            </a:r>
          </a:p>
          <a:p>
            <a:pPr lvl="2"/>
            <a:r>
              <a:rPr lang="en-US" sz="1400" dirty="0"/>
              <a:t>Quickly search and find papers you’ve saved</a:t>
            </a:r>
          </a:p>
          <a:p>
            <a:pPr lvl="1"/>
            <a:r>
              <a:rPr lang="en-US" sz="1400" b="1" dirty="0"/>
              <a:t>To share articles on a collaborative project</a:t>
            </a:r>
          </a:p>
          <a:p>
            <a:pPr lvl="1"/>
            <a:r>
              <a:rPr lang="en-US" sz="1400" b="1" dirty="0"/>
              <a:t>To save time typing a bibliography</a:t>
            </a:r>
          </a:p>
          <a:p>
            <a:pPr lvl="1"/>
            <a:r>
              <a:rPr lang="en-US" sz="1400" b="1" dirty="0"/>
              <a:t>To easily reformat bibliography to a different citation style</a:t>
            </a:r>
          </a:p>
        </p:txBody>
      </p:sp>
    </p:spTree>
    <p:extLst>
      <p:ext uri="{BB962C8B-B14F-4D97-AF65-F5344CB8AC3E}">
        <p14:creationId xmlns:p14="http://schemas.microsoft.com/office/powerpoint/2010/main" val="285127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note about automatically generated bibliographies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r>
              <a:rPr lang="en-US" sz="1400" b="1" dirty="0"/>
              <a:t>The accuracy of a bibliography generated by a citation management program depends on:</a:t>
            </a:r>
          </a:p>
          <a:p>
            <a:pPr lvl="2"/>
            <a:r>
              <a:rPr lang="en-US" sz="1400" b="1" dirty="0"/>
              <a:t>The accuracy of the metadata from the website/database</a:t>
            </a:r>
          </a:p>
          <a:p>
            <a:pPr lvl="2"/>
            <a:r>
              <a:rPr lang="en-US" sz="1400" b="1" dirty="0"/>
              <a:t>The accuracy of the citation style output file</a:t>
            </a:r>
          </a:p>
          <a:p>
            <a:pPr lvl="1"/>
            <a:r>
              <a:rPr lang="en-US" sz="1400" b="1" dirty="0"/>
              <a:t>If the metadata is erroneous or incomplete, the formatted citation will be wrong</a:t>
            </a:r>
          </a:p>
          <a:p>
            <a:pPr lvl="1"/>
            <a:r>
              <a:rPr lang="en-US" sz="1400" b="1" dirty="0"/>
              <a:t>You may still need to double check your citation style requirements to make sure your bibliography is correct</a:t>
            </a:r>
          </a:p>
        </p:txBody>
      </p:sp>
    </p:spTree>
    <p:extLst>
      <p:ext uri="{BB962C8B-B14F-4D97-AF65-F5344CB8AC3E}">
        <p14:creationId xmlns:p14="http://schemas.microsoft.com/office/powerpoint/2010/main" val="3489401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Citation management products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r>
              <a:rPr lang="en-US" sz="1400" b="1" dirty="0"/>
              <a:t>You have a lot of options</a:t>
            </a:r>
          </a:p>
          <a:p>
            <a:pPr lvl="2"/>
            <a:r>
              <a:rPr lang="en-US" sz="1400" dirty="0"/>
              <a:t>https://en.wikipedia.org/wiki/Comparison_of_reference_management_software</a:t>
            </a:r>
          </a:p>
          <a:p>
            <a:pPr lvl="1"/>
            <a:r>
              <a:rPr lang="en-US" sz="1400" b="1" dirty="0"/>
              <a:t>Today we’ll be looking at these:</a:t>
            </a:r>
          </a:p>
          <a:p>
            <a:pPr lvl="2"/>
            <a:r>
              <a:rPr lang="en-US" sz="1400" dirty="0"/>
              <a:t>Endnote </a:t>
            </a:r>
          </a:p>
          <a:p>
            <a:pPr lvl="3"/>
            <a:r>
              <a:rPr lang="en-US" sz="1400" dirty="0"/>
              <a:t>Current version 20</a:t>
            </a:r>
          </a:p>
          <a:p>
            <a:pPr lvl="3"/>
            <a:r>
              <a:rPr lang="en-US" sz="1400" dirty="0"/>
              <a:t>$69.95 with academic discount, unlimited storage</a:t>
            </a:r>
          </a:p>
          <a:p>
            <a:pPr lvl="4"/>
            <a:r>
              <a:rPr lang="en-US" sz="1400" dirty="0"/>
              <a:t>https://shop.uclastore.com/p-111746-endnote-v20-license-mac-or-windows.aspx</a:t>
            </a:r>
          </a:p>
          <a:p>
            <a:pPr lvl="2"/>
            <a:r>
              <a:rPr lang="en-US" sz="1400" dirty="0" err="1"/>
              <a:t>Zotero</a:t>
            </a:r>
            <a:r>
              <a:rPr lang="en-US" sz="1400" dirty="0"/>
              <a:t> (open source)</a:t>
            </a:r>
          </a:p>
          <a:p>
            <a:pPr lvl="3"/>
            <a:r>
              <a:rPr lang="en-US" sz="1400" dirty="0"/>
              <a:t>Free with 300MB storage</a:t>
            </a:r>
          </a:p>
          <a:p>
            <a:pPr lvl="3"/>
            <a:r>
              <a:rPr lang="en-US" sz="1400" dirty="0"/>
              <a:t>Storage upgrade: $20-$120/year for 2GB-unlimited</a:t>
            </a:r>
          </a:p>
        </p:txBody>
      </p:sp>
    </p:spTree>
    <p:extLst>
      <p:ext uri="{BB962C8B-B14F-4D97-AF65-F5344CB8AC3E}">
        <p14:creationId xmlns:p14="http://schemas.microsoft.com/office/powerpoint/2010/main" val="407602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take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b="1" dirty="0"/>
              <a:t>Endnote is better at:</a:t>
            </a:r>
          </a:p>
          <a:p>
            <a:pPr lvl="1"/>
            <a:r>
              <a:rPr lang="en-US" sz="1400" dirty="0"/>
              <a:t>Organizing large libraries with hundreds or thousands of results</a:t>
            </a:r>
          </a:p>
          <a:p>
            <a:pPr lvl="1"/>
            <a:r>
              <a:rPr lang="en-US" sz="1400" dirty="0"/>
              <a:t>Facilitating workflows requiring sophisticated organization </a:t>
            </a:r>
          </a:p>
          <a:p>
            <a:pPr lvl="1"/>
            <a:r>
              <a:rPr lang="en-US" sz="1400" dirty="0"/>
              <a:t>Editing citation styles if you’re going to submit a lot of journal articles</a:t>
            </a:r>
          </a:p>
          <a:p>
            <a:pPr lvl="1"/>
            <a:r>
              <a:rPr lang="en-US" sz="1400" dirty="0"/>
              <a:t>Importing PDFs AFTER you import the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Zotero</a:t>
            </a:r>
            <a:r>
              <a:rPr lang="en-US" b="1" dirty="0"/>
              <a:t> is better at:</a:t>
            </a:r>
          </a:p>
          <a:p>
            <a:pPr lvl="1"/>
            <a:r>
              <a:rPr lang="en-US" sz="1400" dirty="0"/>
              <a:t>Importing PDFs at the SAME TIME you import the reference</a:t>
            </a:r>
          </a:p>
          <a:p>
            <a:pPr lvl="1"/>
            <a:r>
              <a:rPr lang="en-US" sz="1400" dirty="0"/>
              <a:t>Importing references one at a time from the web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42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95126-EB38-714C-A241-5C38AF56BF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328A1-E8A4-FF44-89CE-01B0818F9DA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97EDB-9D04-B24C-B59B-E9A4356BF8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sz="3200" dirty="0"/>
              <a:t>Endnote</a:t>
            </a:r>
          </a:p>
          <a:p>
            <a:pPr lvl="0"/>
            <a:r>
              <a:rPr lang="en-US" sz="3200" dirty="0" err="1"/>
              <a:t>Zotero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9F00A-5CD5-5944-AF82-91EBCF7A80AD}"/>
              </a:ext>
            </a:extLst>
          </p:cNvPr>
          <p:cNvSpPr txBox="1"/>
          <p:nvPr/>
        </p:nvSpPr>
        <p:spPr>
          <a:xfrm>
            <a:off x="5486400" y="228600"/>
            <a:ext cx="36576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228600">
              <a:lnSpc>
                <a:spcPct val="125000"/>
              </a:lnSpc>
            </a:pPr>
            <a:r>
              <a:rPr lang="en-US" sz="800" dirty="0">
                <a:solidFill>
                  <a:srgbClr val="FFFF00"/>
                </a:solidFill>
              </a:rPr>
              <a:t>Input content using the callout below. If you’re not sure you’ll need this </a:t>
            </a:r>
            <a:br>
              <a:rPr lang="en-US" sz="800" dirty="0">
                <a:solidFill>
                  <a:srgbClr val="FFFF00"/>
                </a:solidFill>
              </a:rPr>
            </a:br>
            <a:r>
              <a:rPr lang="en-US" sz="800" dirty="0">
                <a:solidFill>
                  <a:srgbClr val="FFFF00"/>
                </a:solidFill>
              </a:rPr>
              <a:t>callout slide, we recommend HIDING the slide temporarily instead of deleting it. If deleted, the custom callout can be recovered from the master source file.</a:t>
            </a:r>
          </a:p>
        </p:txBody>
      </p:sp>
    </p:spTree>
    <p:extLst>
      <p:ext uri="{BB962C8B-B14F-4D97-AF65-F5344CB8AC3E}">
        <p14:creationId xmlns:p14="http://schemas.microsoft.com/office/powerpoint/2010/main" val="3298040564"/>
      </p:ext>
    </p:extLst>
  </p:cSld>
  <p:clrMapOvr>
    <a:masterClrMapping/>
  </p:clrMapOvr>
</p:sld>
</file>

<file path=ppt/theme/theme1.xml><?xml version="1.0" encoding="utf-8"?>
<a:theme xmlns:a="http://schemas.openxmlformats.org/drawingml/2006/main" name="UCLA-Library_P4_Pres-Template-02">
  <a:themeElements>
    <a:clrScheme name="UCLA-Library-Theme-Colors">
      <a:dk1>
        <a:srgbClr val="000000"/>
      </a:dk1>
      <a:lt1>
        <a:srgbClr val="FFFFFF"/>
      </a:lt1>
      <a:dk2>
        <a:srgbClr val="595959"/>
      </a:dk2>
      <a:lt2>
        <a:srgbClr val="F0F0F0"/>
      </a:lt2>
      <a:accent1>
        <a:srgbClr val="003B5C"/>
      </a:accent1>
      <a:accent2>
        <a:srgbClr val="005587"/>
      </a:accent2>
      <a:accent3>
        <a:srgbClr val="2774AE"/>
      </a:accent3>
      <a:accent4>
        <a:srgbClr val="8BB8E8"/>
      </a:accent4>
      <a:accent5>
        <a:srgbClr val="C3D7EE"/>
      </a:accent5>
      <a:accent6>
        <a:srgbClr val="FFD100"/>
      </a:accent6>
      <a:hlink>
        <a:srgbClr val="2774AE"/>
      </a:hlink>
      <a:folHlink>
        <a:srgbClr val="005587"/>
      </a:folHlink>
    </a:clrScheme>
    <a:fontScheme name="Tes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 management 2019.potx" id="{27834AF3-BD15-414D-AEF9-D3D82B69E699}" vid="{B07B3D9A-C701-4F47-8D39-C284107E13A2}"/>
    </a:ext>
  </a:extLst>
</a:theme>
</file>

<file path=ppt/theme/theme2.xml><?xml version="1.0" encoding="utf-8"?>
<a:theme xmlns:a="http://schemas.openxmlformats.org/drawingml/2006/main" name="Gold bkgrd">
  <a:themeElements>
    <a:clrScheme name="UCLA-Library-Theme-Colors">
      <a:dk1>
        <a:srgbClr val="000000"/>
      </a:dk1>
      <a:lt1>
        <a:srgbClr val="FFFFFF"/>
      </a:lt1>
      <a:dk2>
        <a:srgbClr val="595959"/>
      </a:dk2>
      <a:lt2>
        <a:srgbClr val="F0F0F0"/>
      </a:lt2>
      <a:accent1>
        <a:srgbClr val="003B5C"/>
      </a:accent1>
      <a:accent2>
        <a:srgbClr val="005587"/>
      </a:accent2>
      <a:accent3>
        <a:srgbClr val="2774AE"/>
      </a:accent3>
      <a:accent4>
        <a:srgbClr val="8BB8E8"/>
      </a:accent4>
      <a:accent5>
        <a:srgbClr val="C3D7EE"/>
      </a:accent5>
      <a:accent6>
        <a:srgbClr val="FFD100"/>
      </a:accent6>
      <a:hlink>
        <a:srgbClr val="2774AE"/>
      </a:hlink>
      <a:folHlink>
        <a:srgbClr val="005587"/>
      </a:folHlink>
    </a:clrScheme>
    <a:fontScheme name="Tes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 management 2019.potx" id="{27834AF3-BD15-414D-AEF9-D3D82B69E699}" vid="{6A5D4FD7-2264-4607-8861-A3C4411EC3CF}"/>
    </a:ext>
  </a:extLst>
</a:theme>
</file>

<file path=ppt/theme/theme3.xml><?xml version="1.0" encoding="utf-8"?>
<a:theme xmlns:a="http://schemas.openxmlformats.org/drawingml/2006/main" name="Alternate white bkgrd">
  <a:themeElements>
    <a:clrScheme name="UCLA-Library-Theme-Colors">
      <a:dk1>
        <a:srgbClr val="000000"/>
      </a:dk1>
      <a:lt1>
        <a:srgbClr val="FFFFFF"/>
      </a:lt1>
      <a:dk2>
        <a:srgbClr val="595959"/>
      </a:dk2>
      <a:lt2>
        <a:srgbClr val="F0F0F0"/>
      </a:lt2>
      <a:accent1>
        <a:srgbClr val="003B5C"/>
      </a:accent1>
      <a:accent2>
        <a:srgbClr val="005587"/>
      </a:accent2>
      <a:accent3>
        <a:srgbClr val="2774AE"/>
      </a:accent3>
      <a:accent4>
        <a:srgbClr val="8BB8E8"/>
      </a:accent4>
      <a:accent5>
        <a:srgbClr val="C3D7EE"/>
      </a:accent5>
      <a:accent6>
        <a:srgbClr val="FFD100"/>
      </a:accent6>
      <a:hlink>
        <a:srgbClr val="2774AE"/>
      </a:hlink>
      <a:folHlink>
        <a:srgbClr val="005587"/>
      </a:folHlink>
    </a:clrScheme>
    <a:fontScheme name="Tes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 management 2019.potx" id="{27834AF3-BD15-414D-AEF9-D3D82B69E699}" vid="{E623E821-F294-4C95-8498-D161576B2A5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citation management 2019</Template>
  <TotalTime>837</TotalTime>
  <Words>342</Words>
  <Application>Microsoft Office PowerPoint</Application>
  <PresentationFormat>On-screen Show (16:9)</PresentationFormat>
  <Paragraphs>51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Helvetica</vt:lpstr>
      <vt:lpstr>Karbon-Medium</vt:lpstr>
      <vt:lpstr>Wingdings 2</vt:lpstr>
      <vt:lpstr>UCLA-Library_P4_Pres-Template-02</vt:lpstr>
      <vt:lpstr>Gold bkgrd</vt:lpstr>
      <vt:lpstr>Alternate white bkgrd</vt:lpstr>
      <vt:lpstr>Citation management</vt:lpstr>
      <vt:lpstr>Why use a citation management tool?</vt:lpstr>
      <vt:lpstr>A note about automatically generated bibliographies</vt:lpstr>
      <vt:lpstr>Citation management products</vt:lpstr>
      <vt:lpstr>My take</vt:lpstr>
      <vt:lpstr>PowerPoint Presentation</vt:lpstr>
    </vt:vector>
  </TitlesOfParts>
  <Company>UCLA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Citation management</dc:title>
  <dc:creator>Bethany Myers</dc:creator>
  <cp:lastModifiedBy>Sanchez, Edgar E.</cp:lastModifiedBy>
  <cp:revision>3</cp:revision>
  <cp:lastPrinted>2019-07-30T02:27:58Z</cp:lastPrinted>
  <dcterms:created xsi:type="dcterms:W3CDTF">2021-04-20T05:28:03Z</dcterms:created>
  <dcterms:modified xsi:type="dcterms:W3CDTF">2021-04-26T16:31:47Z</dcterms:modified>
</cp:coreProperties>
</file>